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5.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6.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1" r:id="rId2"/>
    <p:sldMasterId id="2147483685" r:id="rId3"/>
    <p:sldMasterId id="2147483694" r:id="rId4"/>
    <p:sldMasterId id="2147483711" r:id="rId5"/>
    <p:sldMasterId id="2147483806" r:id="rId6"/>
    <p:sldMasterId id="2147483843" r:id="rId7"/>
  </p:sldMasterIdLst>
  <p:notesMasterIdLst>
    <p:notesMasterId r:id="rId26"/>
  </p:notesMasterIdLst>
  <p:handoutMasterIdLst>
    <p:handoutMasterId r:id="rId27"/>
  </p:handoutMasterIdLst>
  <p:sldIdLst>
    <p:sldId id="920" r:id="rId8"/>
    <p:sldId id="896" r:id="rId9"/>
    <p:sldId id="259" r:id="rId10"/>
    <p:sldId id="923" r:id="rId11"/>
    <p:sldId id="925" r:id="rId12"/>
    <p:sldId id="926" r:id="rId13"/>
    <p:sldId id="927" r:id="rId14"/>
    <p:sldId id="928" r:id="rId15"/>
    <p:sldId id="929" r:id="rId16"/>
    <p:sldId id="930" r:id="rId17"/>
    <p:sldId id="937" r:id="rId18"/>
    <p:sldId id="944" r:id="rId19"/>
    <p:sldId id="933" r:id="rId20"/>
    <p:sldId id="946" r:id="rId21"/>
    <p:sldId id="934" r:id="rId22"/>
    <p:sldId id="935" r:id="rId23"/>
    <p:sldId id="941" r:id="rId24"/>
    <p:sldId id="943" r:id="rId2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95" userDrawn="1">
          <p15:clr>
            <a:srgbClr val="A4A3A4"/>
          </p15:clr>
        </p15:guide>
        <p15:guide id="2" pos="937" userDrawn="1">
          <p15:clr>
            <a:srgbClr val="A4A3A4"/>
          </p15:clr>
        </p15:guide>
        <p15:guide id="3" pos="7310" userDrawn="1">
          <p15:clr>
            <a:srgbClr val="A4A3A4"/>
          </p15:clr>
        </p15:guide>
        <p15:guide id="4" orient="horz" pos="11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anna Spiette" initials="JS" lastIdx="5" clrIdx="0"/>
  <p:cmAuthor id="2" name="Sara Seghaier" initials="S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9F25"/>
    <a:srgbClr val="2C9ABE"/>
    <a:srgbClr val="EDA326"/>
    <a:srgbClr val="2D899F"/>
    <a:srgbClr val="444444"/>
    <a:srgbClr val="2C3E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31" autoAdjust="0"/>
    <p:restoredTop sz="97737" autoAdjust="0"/>
  </p:normalViewPr>
  <p:slideViewPr>
    <p:cSldViewPr snapToGrid="0">
      <p:cViewPr varScale="1">
        <p:scale>
          <a:sx n="109" d="100"/>
          <a:sy n="109" d="100"/>
        </p:scale>
        <p:origin x="696" y="192"/>
      </p:cViewPr>
      <p:guideLst>
        <p:guide orient="horz" pos="595"/>
        <p:guide pos="937"/>
        <p:guide pos="7310"/>
        <p:guide orient="horz" pos="11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4.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commentAuthors" Target="commen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6CF3E095-1511-44BD-A169-27113ED3F9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FA6C5DFD-6A17-4840-9FF4-54417839EC5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7D5B256-999A-4736-86CA-B1FF3E097B67}" type="datetimeFigureOut">
              <a:rPr lang="fr-FR" smtClean="0"/>
              <a:pPr/>
              <a:t>06/01/2020</a:t>
            </a:fld>
            <a:endParaRPr lang="fr-FR"/>
          </a:p>
        </p:txBody>
      </p:sp>
      <p:sp>
        <p:nvSpPr>
          <p:cNvPr id="4" name="Espace réservé du pied de page 3">
            <a:extLst>
              <a:ext uri="{FF2B5EF4-FFF2-40B4-BE49-F238E27FC236}">
                <a16:creationId xmlns:a16="http://schemas.microsoft.com/office/drawing/2014/main" id="{B7E4ABB5-4BFA-4105-97DB-44C48262CB3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279C81F1-79D0-4CE5-A1A1-35E0D3543EE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B4A34CA-922D-445D-9CE4-19918A757C50}" type="slidenum">
              <a:rPr lang="fr-FR" smtClean="0"/>
              <a:pPr/>
              <a:t>‹N°›</a:t>
            </a:fld>
            <a:endParaRPr lang="fr-FR"/>
          </a:p>
        </p:txBody>
      </p:sp>
    </p:spTree>
    <p:extLst>
      <p:ext uri="{BB962C8B-B14F-4D97-AF65-F5344CB8AC3E}">
        <p14:creationId xmlns:p14="http://schemas.microsoft.com/office/powerpoint/2010/main" val="38085821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E74F30-B8FB-4769-9C63-590415919462}" type="datetimeFigureOut">
              <a:rPr lang="fr-FR" smtClean="0"/>
              <a:pPr/>
              <a:t>06/01/2020</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F11E93-4B41-4D59-BC6D-B9F645808DE9}" type="slidenum">
              <a:rPr lang="fr-FR" smtClean="0"/>
              <a:pPr/>
              <a:t>‹N°›</a:t>
            </a:fld>
            <a:endParaRPr lang="fr-FR"/>
          </a:p>
        </p:txBody>
      </p:sp>
    </p:spTree>
    <p:extLst>
      <p:ext uri="{BB962C8B-B14F-4D97-AF65-F5344CB8AC3E}">
        <p14:creationId xmlns:p14="http://schemas.microsoft.com/office/powerpoint/2010/main" val="5363201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677620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43956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0359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654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38059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26729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600837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391242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44573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04776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725502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65622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863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0F11E93-4B41-4D59-BC6D-B9F645808DE9}"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93482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4.xml"/><Relationship Id="rId4" Type="http://schemas.openxmlformats.org/officeDocument/2006/relationships/image" Target="../media/image5.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6.xml"/><Relationship Id="rId4" Type="http://schemas.openxmlformats.org/officeDocument/2006/relationships/image" Target="../media/image9.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EA5061-54A1-4E08-AFC7-ED860CDB1855}"/>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4DC94E83-C826-4D4F-8E96-AE3786D118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Modifier le style des sous-titres du masque</a:t>
            </a:r>
          </a:p>
        </p:txBody>
      </p:sp>
      <p:sp>
        <p:nvSpPr>
          <p:cNvPr id="4" name="Espace réservé de la date 3">
            <a:extLst>
              <a:ext uri="{FF2B5EF4-FFF2-40B4-BE49-F238E27FC236}">
                <a16:creationId xmlns:a16="http://schemas.microsoft.com/office/drawing/2014/main" id="{04CD2B2B-009E-472E-9B1C-FC8571B574AA}"/>
              </a:ext>
            </a:extLst>
          </p:cNvPr>
          <p:cNvSpPr>
            <a:spLocks noGrp="1"/>
          </p:cNvSpPr>
          <p:nvPr>
            <p:ph type="dt" sz="half" idx="10"/>
          </p:nvPr>
        </p:nvSpPr>
        <p:spPr/>
        <p:txBody>
          <a:bodyPr/>
          <a:lstStyle/>
          <a:p>
            <a:fld id="{5B976EAA-F000-40E4-B96D-8327047DFCF2}" type="datetime1">
              <a:rPr lang="fr-FR" smtClean="0"/>
              <a:t>06/01/2020</a:t>
            </a:fld>
            <a:endParaRPr lang="fr-FR"/>
          </a:p>
        </p:txBody>
      </p:sp>
      <p:sp>
        <p:nvSpPr>
          <p:cNvPr id="5" name="Espace réservé du pied de page 4">
            <a:extLst>
              <a:ext uri="{FF2B5EF4-FFF2-40B4-BE49-F238E27FC236}">
                <a16:creationId xmlns:a16="http://schemas.microsoft.com/office/drawing/2014/main" id="{DD2382F6-C72C-4908-A84C-609852547A69}"/>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994E4F9-032F-476E-9D99-E882B3BE512C}"/>
              </a:ext>
            </a:extLst>
          </p:cNvPr>
          <p:cNvSpPr>
            <a:spLocks noGrp="1"/>
          </p:cNvSpPr>
          <p:nvPr>
            <p:ph type="sldNum" sz="quarter" idx="12"/>
          </p:nvPr>
        </p:nvSpPr>
        <p:spPr/>
        <p:txBody>
          <a:bodyPr/>
          <a:lstStyle/>
          <a:p>
            <a:fld id="{D5AC5E27-23BE-48AC-9ABE-431C930C706A}" type="slidenum">
              <a:rPr lang="fr-FR" smtClean="0"/>
              <a:pPr/>
              <a:t>‹N°›</a:t>
            </a:fld>
            <a:endParaRPr lang="fr-FR"/>
          </a:p>
        </p:txBody>
      </p:sp>
    </p:spTree>
    <p:extLst>
      <p:ext uri="{BB962C8B-B14F-4D97-AF65-F5344CB8AC3E}">
        <p14:creationId xmlns:p14="http://schemas.microsoft.com/office/powerpoint/2010/main" val="9047172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73C7C3-D859-41DA-9E35-DDF19AA3934C}"/>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B90A525-B756-42C8-8F64-EB83D5AF23E3}"/>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F43C1E1-A088-473F-B317-2FC07847F4FC}"/>
              </a:ext>
            </a:extLst>
          </p:cNvPr>
          <p:cNvSpPr>
            <a:spLocks noGrp="1"/>
          </p:cNvSpPr>
          <p:nvPr>
            <p:ph type="dt" sz="half" idx="10"/>
          </p:nvPr>
        </p:nvSpPr>
        <p:spPr/>
        <p:txBody>
          <a:bodyPr/>
          <a:lstStyle/>
          <a:p>
            <a:fld id="{9CDA6011-13D9-46C5-8D8D-EDC23EBD9177}" type="datetime1">
              <a:rPr lang="fr-FR" smtClean="0"/>
              <a:t>06/01/2020</a:t>
            </a:fld>
            <a:endParaRPr lang="fr-FR"/>
          </a:p>
        </p:txBody>
      </p:sp>
      <p:sp>
        <p:nvSpPr>
          <p:cNvPr id="5" name="Espace réservé du pied de page 4">
            <a:extLst>
              <a:ext uri="{FF2B5EF4-FFF2-40B4-BE49-F238E27FC236}">
                <a16:creationId xmlns:a16="http://schemas.microsoft.com/office/drawing/2014/main" id="{4744BBF0-D492-4120-8E07-3BEC3E9B5B9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6F255C5D-A64B-495C-88EC-A596342A1109}"/>
              </a:ext>
            </a:extLst>
          </p:cNvPr>
          <p:cNvSpPr>
            <a:spLocks noGrp="1"/>
          </p:cNvSpPr>
          <p:nvPr>
            <p:ph type="sldNum" sz="quarter" idx="12"/>
          </p:nvPr>
        </p:nvSpPr>
        <p:spPr/>
        <p:txBody>
          <a:bodyPr/>
          <a:lstStyle/>
          <a:p>
            <a:fld id="{D5AC5E27-23BE-48AC-9ABE-431C930C706A}" type="slidenum">
              <a:rPr lang="fr-FR" smtClean="0"/>
              <a:pPr/>
              <a:t>‹N°›</a:t>
            </a:fld>
            <a:endParaRPr lang="fr-FR"/>
          </a:p>
        </p:txBody>
      </p:sp>
    </p:spTree>
    <p:extLst>
      <p:ext uri="{BB962C8B-B14F-4D97-AF65-F5344CB8AC3E}">
        <p14:creationId xmlns:p14="http://schemas.microsoft.com/office/powerpoint/2010/main" val="2919443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905DB93C-0128-41BE-A1E4-809E12A3C689}"/>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1ED7D014-6297-41D2-84AB-897E3611591E}"/>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CFBEAD7B-6A6D-4A9C-B951-3A022158E232}"/>
              </a:ext>
            </a:extLst>
          </p:cNvPr>
          <p:cNvSpPr>
            <a:spLocks noGrp="1"/>
          </p:cNvSpPr>
          <p:nvPr>
            <p:ph type="dt" sz="half" idx="10"/>
          </p:nvPr>
        </p:nvSpPr>
        <p:spPr/>
        <p:txBody>
          <a:bodyPr/>
          <a:lstStyle/>
          <a:p>
            <a:fld id="{95159A8F-76AB-4D50-A1DC-6E1CE1692CEB}" type="datetime1">
              <a:rPr lang="fr-FR" smtClean="0"/>
              <a:t>06/01/2020</a:t>
            </a:fld>
            <a:endParaRPr lang="fr-FR"/>
          </a:p>
        </p:txBody>
      </p:sp>
      <p:sp>
        <p:nvSpPr>
          <p:cNvPr id="5" name="Espace réservé du pied de page 4">
            <a:extLst>
              <a:ext uri="{FF2B5EF4-FFF2-40B4-BE49-F238E27FC236}">
                <a16:creationId xmlns:a16="http://schemas.microsoft.com/office/drawing/2014/main" id="{A3E4F40C-CD23-43F8-B6F2-B76ABA6F28B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575C0C2-7749-44A6-B17C-A628DF6D5FB9}"/>
              </a:ext>
            </a:extLst>
          </p:cNvPr>
          <p:cNvSpPr>
            <a:spLocks noGrp="1"/>
          </p:cNvSpPr>
          <p:nvPr>
            <p:ph type="sldNum" sz="quarter" idx="12"/>
          </p:nvPr>
        </p:nvSpPr>
        <p:spPr/>
        <p:txBody>
          <a:bodyPr/>
          <a:lstStyle/>
          <a:p>
            <a:fld id="{D5AC5E27-23BE-48AC-9ABE-431C930C706A}" type="slidenum">
              <a:rPr lang="fr-FR" smtClean="0"/>
              <a:pPr/>
              <a:t>‹N°›</a:t>
            </a:fld>
            <a:endParaRPr lang="fr-FR"/>
          </a:p>
        </p:txBody>
      </p:sp>
    </p:spTree>
    <p:extLst>
      <p:ext uri="{BB962C8B-B14F-4D97-AF65-F5344CB8AC3E}">
        <p14:creationId xmlns:p14="http://schemas.microsoft.com/office/powerpoint/2010/main" val="1565615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LEFT">
    <p:spTree>
      <p:nvGrpSpPr>
        <p:cNvPr id="1" name=""/>
        <p:cNvGrpSpPr/>
        <p:nvPr/>
      </p:nvGrpSpPr>
      <p:grpSpPr>
        <a:xfrm>
          <a:off x="0" y="0"/>
          <a:ext cx="0" cy="0"/>
          <a:chOff x="0" y="0"/>
          <a:chExt cx="0" cy="0"/>
        </a:xfrm>
      </p:grpSpPr>
      <p:sp>
        <p:nvSpPr>
          <p:cNvPr id="8" name="Backgrund"/>
          <p:cNvSpPr/>
          <p:nvPr userDrawn="1"/>
        </p:nvSpPr>
        <p:spPr bwMode="gray">
          <a:xfrm>
            <a:off x="1" y="0"/>
            <a:ext cx="12192000" cy="58166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9" name="Picture"/>
          <p:cNvSpPr>
            <a:spLocks noGrp="1"/>
          </p:cNvSpPr>
          <p:nvPr>
            <p:ph type="pic" sz="quarter" idx="14"/>
          </p:nvPr>
        </p:nvSpPr>
        <p:spPr bwMode="gray">
          <a:xfrm>
            <a:off x="1" y="0"/>
            <a:ext cx="12192000" cy="5816600"/>
          </a:xfrm>
          <a:solidFill>
            <a:schemeClr val="bg1">
              <a:lumMod val="85000"/>
            </a:schemeClr>
          </a:solidFill>
        </p:spPr>
        <p:txBody>
          <a:bodyPr lIns="144000" tIns="144000" rIns="144000" bIns="144000"/>
          <a:lstStyle>
            <a:lvl1pPr marL="0" indent="0">
              <a:buNone/>
              <a:defRPr/>
            </a:lvl1pPr>
          </a:lstStyle>
          <a:p>
            <a:endParaRPr lang="en-US" dirty="0"/>
          </a:p>
        </p:txBody>
      </p:sp>
      <p:sp>
        <p:nvSpPr>
          <p:cNvPr id="7" name="Bar"/>
          <p:cNvSpPr/>
          <p:nvPr userDrawn="1"/>
        </p:nvSpPr>
        <p:spPr bwMode="ltGray">
          <a:xfrm>
            <a:off x="1" y="5816600"/>
            <a:ext cx="12192000" cy="1044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2" name="Title"/>
          <p:cNvSpPr>
            <a:spLocks noGrp="1"/>
          </p:cNvSpPr>
          <p:nvPr>
            <p:ph type="ctrTitle"/>
          </p:nvPr>
        </p:nvSpPr>
        <p:spPr bwMode="gray">
          <a:xfrm>
            <a:off x="1055343" y="0"/>
            <a:ext cx="10081312" cy="3744000"/>
          </a:xfrm>
        </p:spPr>
        <p:txBody>
          <a:bodyPr anchor="b"/>
          <a:lstStyle>
            <a:lvl1pPr>
              <a:lnSpc>
                <a:spcPct val="80000"/>
              </a:lnSpc>
              <a:spcBef>
                <a:spcPts val="0"/>
              </a:spcBef>
              <a:spcAft>
                <a:spcPts val="1000"/>
              </a:spcAft>
              <a:defRPr sz="8800">
                <a:solidFill>
                  <a:srgbClr val="FFFFFF"/>
                </a:solidFill>
                <a:latin typeface="Bebas Neue" panose="020B0506020202020201" pitchFamily="34" charset="0"/>
              </a:defRPr>
            </a:lvl1pPr>
          </a:lstStyle>
          <a:p>
            <a:r>
              <a:rPr lang="en-US" dirty="0"/>
              <a:t>Click to edit Master title style</a:t>
            </a:r>
          </a:p>
        </p:txBody>
      </p:sp>
      <p:sp>
        <p:nvSpPr>
          <p:cNvPr id="3" name="Subtitle"/>
          <p:cNvSpPr>
            <a:spLocks noGrp="1"/>
          </p:cNvSpPr>
          <p:nvPr>
            <p:ph type="subTitle" idx="1"/>
          </p:nvPr>
        </p:nvSpPr>
        <p:spPr bwMode="gray">
          <a:xfrm>
            <a:off x="1055343" y="3744000"/>
            <a:ext cx="10081312" cy="2070000"/>
          </a:xfrm>
        </p:spPr>
        <p:txBody>
          <a:bodyPr/>
          <a:lstStyle>
            <a:lvl1pPr marL="0" indent="0" algn="l">
              <a:buNone/>
              <a:defRPr sz="4400">
                <a:solidFill>
                  <a:srgbClr val="B2B2B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5" name="Footer"/>
          <p:cNvSpPr>
            <a:spLocks noGrp="1"/>
          </p:cNvSpPr>
          <p:nvPr>
            <p:ph type="ftr" sz="quarter" idx="11"/>
          </p:nvPr>
        </p:nvSpPr>
        <p:spPr/>
        <p:txBody>
          <a:bodyPr/>
          <a:lstStyle/>
          <a:p>
            <a:endParaRPr lang="en-US" dirty="0"/>
          </a:p>
        </p:txBody>
      </p:sp>
      <p:sp>
        <p:nvSpPr>
          <p:cNvPr id="6"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3093486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le"/>
          <p:cNvSpPr>
            <a:spLocks noGrp="1"/>
          </p:cNvSpPr>
          <p:nvPr>
            <p:ph type="title"/>
          </p:nvPr>
        </p:nvSpPr>
        <p:spPr/>
        <p:txBody>
          <a:bodyPr/>
          <a:lstStyle/>
          <a:p>
            <a:r>
              <a:rPr lang="en-US" dirty="0"/>
              <a:t>Click to edit Master title style</a:t>
            </a:r>
          </a:p>
        </p:txBody>
      </p:sp>
      <p:sp>
        <p:nvSpPr>
          <p:cNvPr id="7"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3"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4" name="Footer"/>
          <p:cNvSpPr>
            <a:spLocks noGrp="1"/>
          </p:cNvSpPr>
          <p:nvPr>
            <p:ph type="ftr" sz="quarter" idx="11"/>
          </p:nvPr>
        </p:nvSpPr>
        <p:spPr/>
        <p:txBody>
          <a:bodyPr/>
          <a:lstStyle/>
          <a:p>
            <a:endParaRPr lang="en-US"/>
          </a:p>
        </p:txBody>
      </p:sp>
      <p:sp>
        <p:nvSpPr>
          <p:cNvPr id="5"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1646912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3" name="Footer"/>
          <p:cNvSpPr>
            <a:spLocks noGrp="1"/>
          </p:cNvSpPr>
          <p:nvPr>
            <p:ph type="ftr" sz="quarter" idx="11"/>
          </p:nvPr>
        </p:nvSpPr>
        <p:spPr/>
        <p:txBody>
          <a:bodyPr/>
          <a:lstStyle/>
          <a:p>
            <a:endParaRPr lang="en-US"/>
          </a:p>
        </p:txBody>
      </p:sp>
      <p:sp>
        <p:nvSpPr>
          <p:cNvPr id="4"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2660351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10" name="Picture"/>
          <p:cNvSpPr>
            <a:spLocks noGrp="1"/>
          </p:cNvSpPr>
          <p:nvPr>
            <p:ph type="pic" sz="quarter" idx="14"/>
          </p:nvPr>
        </p:nvSpPr>
        <p:spPr bwMode="gray">
          <a:xfrm>
            <a:off x="1" y="0"/>
            <a:ext cx="12192000" cy="6858000"/>
          </a:xfrm>
          <a:solidFill>
            <a:schemeClr val="bg1">
              <a:lumMod val="85000"/>
            </a:schemeClr>
          </a:solidFill>
        </p:spPr>
        <p:txBody>
          <a:bodyPr lIns="144000" tIns="144000" rIns="144000" bIns="144000"/>
          <a:lstStyle>
            <a:lvl1pPr marL="0" indent="0">
              <a:buNone/>
              <a:defRPr/>
            </a:lvl1pPr>
          </a:lstStyle>
          <a:p>
            <a:endParaRPr lang="en-US" dirty="0"/>
          </a:p>
        </p:txBody>
      </p:sp>
      <p:sp>
        <p:nvSpPr>
          <p:cNvPr id="9" name="Agenda"/>
          <p:cNvSpPr>
            <a:spLocks noGrp="1"/>
          </p:cNvSpPr>
          <p:nvPr>
            <p:ph type="body" sz="quarter" idx="15"/>
          </p:nvPr>
        </p:nvSpPr>
        <p:spPr bwMode="gray">
          <a:xfrm>
            <a:off x="7806629" y="0"/>
            <a:ext cx="4385371" cy="6858000"/>
          </a:xfrm>
          <a:solidFill>
            <a:schemeClr val="accent1">
              <a:lumMod val="75000"/>
              <a:alpha val="80000"/>
            </a:schemeClr>
          </a:solidFill>
        </p:spPr>
        <p:txBody>
          <a:bodyPr lIns="540000" tIns="1512000" rIns="540000" bIns="1080000"/>
          <a:lstStyle>
            <a:lvl1pPr marL="360000" indent="-360000">
              <a:lnSpc>
                <a:spcPct val="80000"/>
              </a:lnSpc>
              <a:buFont typeface="+mj-lt"/>
              <a:buAutoNum type="arabicPeriod"/>
              <a:defRPr sz="2800">
                <a:solidFill>
                  <a:schemeClr val="bg1"/>
                </a:solidFill>
                <a:latin typeface="Bebas Neue" panose="020B0506020202020201" pitchFamily="34" charset="0"/>
              </a:defRPr>
            </a:lvl1pPr>
            <a:lvl2pPr marL="907200" indent="-457200">
              <a:buFont typeface="+mj-lt"/>
              <a:buAutoNum type="arabicPeriod"/>
              <a:defRPr sz="2800">
                <a:solidFill>
                  <a:schemeClr val="bg1"/>
                </a:solidFill>
                <a:latin typeface="Bebas Neue" panose="020B0506020202020201" pitchFamily="34" charset="0"/>
              </a:defRPr>
            </a:lvl2pPr>
            <a:lvl3pPr marL="1152900" indent="-342900">
              <a:buFont typeface="+mj-lt"/>
              <a:buAutoNum type="arabicPeriod"/>
              <a:defRPr sz="2400">
                <a:solidFill>
                  <a:schemeClr val="bg1"/>
                </a:solidFill>
                <a:latin typeface="Bebas Neue" panose="020B0506020202020201" pitchFamily="34" charset="0"/>
              </a:defRPr>
            </a:lvl3pPr>
            <a:lvl4pPr marL="1512900" indent="-342900">
              <a:buFont typeface="+mj-lt"/>
              <a:buAutoNum type="arabicPeriod"/>
              <a:defRPr sz="2000">
                <a:solidFill>
                  <a:schemeClr val="bg1"/>
                </a:solidFill>
                <a:latin typeface="Bebas Neue" panose="020B0506020202020201" pitchFamily="34" charset="0"/>
              </a:defRPr>
            </a:lvl4pPr>
            <a:lvl5pPr marL="1872900" indent="-342900">
              <a:buFont typeface="+mj-lt"/>
              <a:buAutoNum type="arabicPeriod"/>
              <a:defRPr sz="2000">
                <a:solidFill>
                  <a:schemeClr val="bg1"/>
                </a:solidFill>
                <a:latin typeface="Bebas Neue" panose="020B0506020202020201" pitchFamily="34" charset="0"/>
              </a:defRPr>
            </a:lvl5pPr>
          </a:lstStyle>
          <a:p>
            <a:pPr lvl="0"/>
            <a:r>
              <a:rPr lang="en-US" dirty="0"/>
              <a:t>Click to edit Master text styles</a:t>
            </a:r>
          </a:p>
        </p:txBody>
      </p:sp>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dirty="0"/>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1162292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mp; CONTENT">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13" name="Subtitl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3" name="Content"/>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5" name="Footer"/>
          <p:cNvSpPr>
            <a:spLocks noGrp="1"/>
          </p:cNvSpPr>
          <p:nvPr>
            <p:ph type="ftr" sz="quarter" idx="11"/>
          </p:nvPr>
        </p:nvSpPr>
        <p:spPr/>
        <p:txBody>
          <a:bodyPr/>
          <a:lstStyle/>
          <a:p>
            <a:endParaRPr lang="en-US"/>
          </a:p>
        </p:txBody>
      </p:sp>
      <p:sp>
        <p:nvSpPr>
          <p:cNvPr id="6"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290292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EXT &amp; IMAGE">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11" name="Picture 1"/>
          <p:cNvSpPr>
            <a:spLocks noGrp="1"/>
          </p:cNvSpPr>
          <p:nvPr>
            <p:ph type="pic" sz="quarter" idx="15"/>
          </p:nvPr>
        </p:nvSpPr>
        <p:spPr bwMode="gray">
          <a:xfrm>
            <a:off x="540070" y="1512000"/>
            <a:ext cx="3420445" cy="1926000"/>
          </a:xfrm>
          <a:solidFill>
            <a:schemeClr val="bg1">
              <a:lumMod val="85000"/>
            </a:schemeClr>
          </a:solidFill>
        </p:spPr>
        <p:txBody>
          <a:bodyPr lIns="144000" tIns="144000" rIns="144000" bIns="144000"/>
          <a:lstStyle>
            <a:lvl1pPr marL="0" indent="0">
              <a:buNone/>
              <a:defRPr/>
            </a:lvl1pPr>
          </a:lstStyle>
          <a:p>
            <a:endParaRPr lang="en-US" dirty="0"/>
          </a:p>
        </p:txBody>
      </p:sp>
      <p:sp>
        <p:nvSpPr>
          <p:cNvPr id="45" name="Content 1"/>
          <p:cNvSpPr>
            <a:spLocks noGrp="1"/>
          </p:cNvSpPr>
          <p:nvPr>
            <p:ph sz="half" idx="19"/>
          </p:nvPr>
        </p:nvSpPr>
        <p:spPr bwMode="gray">
          <a:xfrm>
            <a:off x="3960516" y="1512000"/>
            <a:ext cx="7690601" cy="1926000"/>
          </a:xfrm>
          <a:solidFill>
            <a:schemeClr val="bg1">
              <a:lumMod val="95000"/>
            </a:schemeClr>
          </a:solidFill>
        </p:spPr>
        <p:txBody>
          <a:bodyPr lIns="252000" tIns="252000" rIns="252000" bIns="25200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1" name="Picture 2"/>
          <p:cNvSpPr>
            <a:spLocks noGrp="1"/>
          </p:cNvSpPr>
          <p:nvPr>
            <p:ph type="pic" sz="quarter" idx="20"/>
          </p:nvPr>
        </p:nvSpPr>
        <p:spPr bwMode="gray">
          <a:xfrm>
            <a:off x="540070" y="3884400"/>
            <a:ext cx="3420445" cy="1926000"/>
          </a:xfrm>
          <a:solidFill>
            <a:schemeClr val="bg1">
              <a:lumMod val="85000"/>
            </a:schemeClr>
          </a:solidFill>
        </p:spPr>
        <p:txBody>
          <a:bodyPr lIns="144000" tIns="144000" rIns="144000" bIns="144000"/>
          <a:lstStyle>
            <a:lvl1pPr marL="0" indent="0">
              <a:buNone/>
              <a:defRPr/>
            </a:lvl1pPr>
          </a:lstStyle>
          <a:p>
            <a:endParaRPr lang="en-US" dirty="0"/>
          </a:p>
        </p:txBody>
      </p:sp>
      <p:sp>
        <p:nvSpPr>
          <p:cNvPr id="52" name="Content 2"/>
          <p:cNvSpPr>
            <a:spLocks noGrp="1"/>
          </p:cNvSpPr>
          <p:nvPr>
            <p:ph sz="half" idx="21"/>
          </p:nvPr>
        </p:nvSpPr>
        <p:spPr bwMode="gray">
          <a:xfrm>
            <a:off x="3960516" y="3884400"/>
            <a:ext cx="7690601" cy="1926000"/>
          </a:xfrm>
          <a:solidFill>
            <a:schemeClr val="bg1">
              <a:lumMod val="95000"/>
            </a:schemeClr>
          </a:solidFill>
        </p:spPr>
        <p:txBody>
          <a:bodyPr lIns="252000" tIns="252000" rIns="252000" bIns="25200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1642669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EXT &amp; IMAGE">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11" name="Picture 1"/>
          <p:cNvSpPr>
            <a:spLocks noGrp="1"/>
          </p:cNvSpPr>
          <p:nvPr>
            <p:ph type="pic" sz="quarter" idx="15"/>
          </p:nvPr>
        </p:nvSpPr>
        <p:spPr bwMode="gray">
          <a:xfrm>
            <a:off x="540070" y="1512000"/>
            <a:ext cx="2664347" cy="1926000"/>
          </a:xfrm>
          <a:prstGeom prst="rect">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45" name="Content 1"/>
          <p:cNvSpPr>
            <a:spLocks noGrp="1"/>
          </p:cNvSpPr>
          <p:nvPr>
            <p:ph sz="half" idx="19"/>
          </p:nvPr>
        </p:nvSpPr>
        <p:spPr bwMode="gray">
          <a:xfrm>
            <a:off x="3204417" y="1512000"/>
            <a:ext cx="2682349" cy="1926000"/>
          </a:xfrm>
          <a:prstGeom prst="rect">
            <a:avLst/>
          </a:prstGeom>
          <a:solidFill>
            <a:schemeClr val="bg1">
              <a:lumMod val="95000"/>
            </a:schemeClr>
          </a:solidFill>
        </p:spPr>
        <p:txBody>
          <a:bodyPr lIns="252000" tIns="252000" rIns="252000" bIns="252000"/>
          <a:lstStyle>
            <a:lvl1pPr marL="0" indent="0">
              <a:buNone/>
              <a:defRPr sz="1600"/>
            </a:lvl1pPr>
            <a:lvl2pPr marL="450000" indent="0">
              <a:buNone/>
              <a:defRPr sz="1400"/>
            </a:lvl2pPr>
            <a:lvl3pPr marL="810000" indent="0">
              <a:buNone/>
              <a:defRPr sz="1200"/>
            </a:lvl3pPr>
            <a:lvl4pPr marL="1170000" indent="0">
              <a:buNone/>
              <a:defRPr sz="11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8" name="Picture 2"/>
          <p:cNvSpPr>
            <a:spLocks noGrp="1"/>
          </p:cNvSpPr>
          <p:nvPr>
            <p:ph type="pic" sz="quarter" idx="22"/>
          </p:nvPr>
        </p:nvSpPr>
        <p:spPr bwMode="gray">
          <a:xfrm>
            <a:off x="6304421" y="1512000"/>
            <a:ext cx="2664347" cy="1926000"/>
          </a:xfrm>
          <a:prstGeom prst="rect">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59" name="Content 2"/>
          <p:cNvSpPr>
            <a:spLocks noGrp="1"/>
          </p:cNvSpPr>
          <p:nvPr>
            <p:ph sz="half" idx="23"/>
          </p:nvPr>
        </p:nvSpPr>
        <p:spPr bwMode="gray">
          <a:xfrm>
            <a:off x="8968768" y="1512000"/>
            <a:ext cx="2682349" cy="1926000"/>
          </a:xfrm>
          <a:prstGeom prst="rect">
            <a:avLst/>
          </a:prstGeom>
          <a:solidFill>
            <a:schemeClr val="bg1">
              <a:lumMod val="95000"/>
            </a:schemeClr>
          </a:solidFill>
        </p:spPr>
        <p:txBody>
          <a:bodyPr lIns="252000" tIns="252000" rIns="252000" bIns="252000"/>
          <a:lstStyle>
            <a:lvl1pPr marL="0" indent="0">
              <a:buNone/>
              <a:defRPr sz="1600"/>
            </a:lvl1pPr>
            <a:lvl2pPr marL="450000" indent="0">
              <a:buNone/>
              <a:defRPr sz="1400"/>
            </a:lvl2pPr>
            <a:lvl3pPr marL="810000" indent="0">
              <a:buNone/>
              <a:defRPr sz="1200"/>
            </a:lvl3pPr>
            <a:lvl4pPr marL="1170000" indent="0">
              <a:buNone/>
              <a:defRPr sz="11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1" name="Picture 3"/>
          <p:cNvSpPr>
            <a:spLocks noGrp="1"/>
          </p:cNvSpPr>
          <p:nvPr>
            <p:ph type="pic" sz="quarter" idx="20"/>
          </p:nvPr>
        </p:nvSpPr>
        <p:spPr bwMode="gray">
          <a:xfrm>
            <a:off x="540070" y="3884400"/>
            <a:ext cx="2664347" cy="1926000"/>
          </a:xfrm>
          <a:prstGeom prst="rect">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52" name="Content 3"/>
          <p:cNvSpPr>
            <a:spLocks noGrp="1"/>
          </p:cNvSpPr>
          <p:nvPr>
            <p:ph sz="half" idx="21"/>
          </p:nvPr>
        </p:nvSpPr>
        <p:spPr bwMode="gray">
          <a:xfrm>
            <a:off x="3204417" y="3884400"/>
            <a:ext cx="2682349" cy="1926000"/>
          </a:xfrm>
          <a:prstGeom prst="rect">
            <a:avLst/>
          </a:prstGeom>
          <a:solidFill>
            <a:schemeClr val="bg1">
              <a:lumMod val="95000"/>
            </a:schemeClr>
          </a:solidFill>
        </p:spPr>
        <p:txBody>
          <a:bodyPr lIns="252000" tIns="252000" rIns="252000" bIns="252000"/>
          <a:lstStyle>
            <a:lvl1pPr marL="0" indent="0">
              <a:buNone/>
              <a:defRPr sz="1600"/>
            </a:lvl1pPr>
            <a:lvl2pPr marL="450000" indent="0">
              <a:buNone/>
              <a:defRPr sz="1400"/>
            </a:lvl2pPr>
            <a:lvl3pPr marL="810000" indent="0">
              <a:buNone/>
              <a:defRPr sz="1200"/>
            </a:lvl3pPr>
            <a:lvl4pPr marL="1170000" indent="0">
              <a:buNone/>
              <a:defRPr sz="11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0" name="Picture 4"/>
          <p:cNvSpPr>
            <a:spLocks noGrp="1"/>
          </p:cNvSpPr>
          <p:nvPr>
            <p:ph type="pic" sz="quarter" idx="24"/>
          </p:nvPr>
        </p:nvSpPr>
        <p:spPr bwMode="gray">
          <a:xfrm>
            <a:off x="6304421" y="3884400"/>
            <a:ext cx="2664347" cy="1926000"/>
          </a:xfrm>
          <a:prstGeom prst="rect">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61" name="Content 4"/>
          <p:cNvSpPr>
            <a:spLocks noGrp="1"/>
          </p:cNvSpPr>
          <p:nvPr>
            <p:ph sz="half" idx="25"/>
          </p:nvPr>
        </p:nvSpPr>
        <p:spPr bwMode="gray">
          <a:xfrm>
            <a:off x="8968768" y="3884400"/>
            <a:ext cx="2682349" cy="1926000"/>
          </a:xfrm>
          <a:prstGeom prst="rect">
            <a:avLst/>
          </a:prstGeom>
          <a:solidFill>
            <a:schemeClr val="bg1">
              <a:lumMod val="95000"/>
            </a:schemeClr>
          </a:solidFill>
        </p:spPr>
        <p:txBody>
          <a:bodyPr lIns="252000" tIns="252000" rIns="252000" bIns="252000"/>
          <a:lstStyle>
            <a:lvl1pPr marL="0" indent="0">
              <a:buNone/>
              <a:defRPr sz="1600"/>
            </a:lvl1pPr>
            <a:lvl2pPr marL="450000" indent="0">
              <a:buNone/>
              <a:defRPr sz="1400"/>
            </a:lvl2pPr>
            <a:lvl3pPr marL="810000" indent="0">
              <a:buNone/>
              <a:defRPr sz="1200"/>
            </a:lvl3pPr>
            <a:lvl4pPr marL="1170000" indent="0">
              <a:buNone/>
              <a:defRPr sz="11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168023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TEXT &amp; IMAGE">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534669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5346696" cy="540000"/>
          </a:xfrm>
        </p:spPr>
        <p:txBody>
          <a:bodyPr/>
          <a:lstStyle>
            <a:lvl1pPr marL="0" indent="0">
              <a:buNone/>
              <a:defRPr baseline="0">
                <a:solidFill>
                  <a:srgbClr val="7F7F7F"/>
                </a:solidFill>
              </a:defRPr>
            </a:lvl1pPr>
          </a:lstStyle>
          <a:p>
            <a:pPr lvl="0"/>
            <a:r>
              <a:rPr lang="en-US" dirty="0"/>
              <a:t>Enter your subtitle here</a:t>
            </a:r>
          </a:p>
        </p:txBody>
      </p:sp>
      <p:sp>
        <p:nvSpPr>
          <p:cNvPr id="3" name="Content"/>
          <p:cNvSpPr>
            <a:spLocks noGrp="1"/>
          </p:cNvSpPr>
          <p:nvPr>
            <p:ph sz="half" idx="1"/>
          </p:nvPr>
        </p:nvSpPr>
        <p:spPr>
          <a:xfrm>
            <a:off x="540070" y="1512000"/>
            <a:ext cx="5346696" cy="4298400"/>
          </a:xfrm>
        </p:spPr>
        <p:txBody>
          <a:bodyPr/>
          <a:lstStyle>
            <a:lvl1pPr>
              <a:defRPr sz="22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Picture"/>
          <p:cNvSpPr>
            <a:spLocks noGrp="1"/>
          </p:cNvSpPr>
          <p:nvPr>
            <p:ph type="pic" sz="quarter" idx="14"/>
          </p:nvPr>
        </p:nvSpPr>
        <p:spPr bwMode="gray">
          <a:xfrm>
            <a:off x="6305234" y="0"/>
            <a:ext cx="5886766" cy="6858000"/>
          </a:xfrm>
          <a:solidFill>
            <a:schemeClr val="bg1">
              <a:lumMod val="85000"/>
            </a:schemeClr>
          </a:solidFill>
        </p:spPr>
        <p:txBody>
          <a:bodyPr lIns="144000" tIns="144000" rIns="144000" bIns="144000"/>
          <a:lstStyle>
            <a:lvl1pPr marL="0" indent="0">
              <a:buNone/>
              <a:defRPr/>
            </a:lvl1pPr>
          </a:lstStyle>
          <a:p>
            <a:endParaRPr lang="en-US" dirty="0"/>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2743638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14773FB-0D4C-4831-84A7-E4D843D8173A}"/>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2B837330-EB36-4131-93A2-AC8B3B398AB9}"/>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D359569-F77B-4AD2-B751-F7B712BCFA22}"/>
              </a:ext>
            </a:extLst>
          </p:cNvPr>
          <p:cNvSpPr>
            <a:spLocks noGrp="1"/>
          </p:cNvSpPr>
          <p:nvPr>
            <p:ph type="dt" sz="half" idx="10"/>
          </p:nvPr>
        </p:nvSpPr>
        <p:spPr/>
        <p:txBody>
          <a:bodyPr/>
          <a:lstStyle/>
          <a:p>
            <a:fld id="{5AD67EDE-4BEA-4134-A0C0-E68ED375A998}" type="datetime1">
              <a:rPr lang="fr-FR" smtClean="0"/>
              <a:t>06/01/2020</a:t>
            </a:fld>
            <a:endParaRPr lang="fr-FR"/>
          </a:p>
        </p:txBody>
      </p:sp>
      <p:sp>
        <p:nvSpPr>
          <p:cNvPr id="5" name="Espace réservé du pied de page 4">
            <a:extLst>
              <a:ext uri="{FF2B5EF4-FFF2-40B4-BE49-F238E27FC236}">
                <a16:creationId xmlns:a16="http://schemas.microsoft.com/office/drawing/2014/main" id="{65B25961-5A87-4A5B-8004-3C40458AA4E2}"/>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3925D8D-6FB5-4FF8-A141-39C101B4D8A7}"/>
              </a:ext>
            </a:extLst>
          </p:cNvPr>
          <p:cNvSpPr>
            <a:spLocks noGrp="1"/>
          </p:cNvSpPr>
          <p:nvPr>
            <p:ph type="sldNum" sz="quarter" idx="12"/>
          </p:nvPr>
        </p:nvSpPr>
        <p:spPr/>
        <p:txBody>
          <a:bodyPr/>
          <a:lstStyle/>
          <a:p>
            <a:fld id="{D5AC5E27-23BE-48AC-9ABE-431C930C706A}" type="slidenum">
              <a:rPr lang="fr-FR" smtClean="0"/>
              <a:pPr/>
              <a:t>‹N°›</a:t>
            </a:fld>
            <a:endParaRPr lang="fr-FR"/>
          </a:p>
        </p:txBody>
      </p:sp>
      <p:pic>
        <p:nvPicPr>
          <p:cNvPr id="9" name="Imag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0960179" y="6428323"/>
            <a:ext cx="629932" cy="277378"/>
          </a:xfrm>
          <a:prstGeom prst="rect">
            <a:avLst/>
          </a:prstGeom>
        </p:spPr>
      </p:pic>
    </p:spTree>
    <p:extLst>
      <p:ext uri="{BB962C8B-B14F-4D97-AF65-F5344CB8AC3E}">
        <p14:creationId xmlns:p14="http://schemas.microsoft.com/office/powerpoint/2010/main" val="12880260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TEXT &amp; IMAGE">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726574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7265746" cy="540000"/>
          </a:xfrm>
        </p:spPr>
        <p:txBody>
          <a:bodyPr/>
          <a:lstStyle>
            <a:lvl1pPr marL="0" indent="0">
              <a:buNone/>
              <a:defRPr baseline="0">
                <a:solidFill>
                  <a:srgbClr val="7F7F7F"/>
                </a:solidFill>
              </a:defRPr>
            </a:lvl1pPr>
          </a:lstStyle>
          <a:p>
            <a:pPr lvl="0"/>
            <a:r>
              <a:rPr lang="en-US" dirty="0"/>
              <a:t>Enter your subtitle here</a:t>
            </a:r>
          </a:p>
        </p:txBody>
      </p:sp>
      <p:sp>
        <p:nvSpPr>
          <p:cNvPr id="3" name="Content"/>
          <p:cNvSpPr>
            <a:spLocks noGrp="1"/>
          </p:cNvSpPr>
          <p:nvPr>
            <p:ph sz="half" idx="1"/>
          </p:nvPr>
        </p:nvSpPr>
        <p:spPr>
          <a:xfrm>
            <a:off x="540070" y="1512000"/>
            <a:ext cx="7265746" cy="4298400"/>
          </a:xfrm>
        </p:spPr>
        <p:txBody>
          <a:bodyPr/>
          <a:lstStyle>
            <a:lvl1pPr>
              <a:defRPr sz="22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cNvSpPr>
            <a:spLocks noGrp="1"/>
          </p:cNvSpPr>
          <p:nvPr>
            <p:ph type="pic" sz="quarter" idx="14"/>
          </p:nvPr>
        </p:nvSpPr>
        <p:spPr bwMode="gray">
          <a:xfrm>
            <a:off x="8231484" y="0"/>
            <a:ext cx="3960516" cy="6858000"/>
          </a:xfrm>
          <a:solidFill>
            <a:schemeClr val="bg1">
              <a:lumMod val="85000"/>
            </a:schemeClr>
          </a:solidFill>
        </p:spPr>
        <p:txBody>
          <a:bodyPr lIns="144000" tIns="144000" rIns="144000" bIns="144000"/>
          <a:lstStyle>
            <a:lvl1pPr marL="0" indent="0">
              <a:buNone/>
              <a:defRPr>
                <a:solidFill>
                  <a:schemeClr val="tx1">
                    <a:lumMod val="65000"/>
                    <a:lumOff val="35000"/>
                  </a:schemeClr>
                </a:solidFill>
              </a:defRPr>
            </a:lvl1pPr>
          </a:lstStyle>
          <a:p>
            <a:endParaRPr lang="en-US" dirty="0"/>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1216122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TEXT &amp; IMAGE">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726574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7265746" cy="540000"/>
          </a:xfrm>
        </p:spPr>
        <p:txBody>
          <a:bodyPr/>
          <a:lstStyle>
            <a:lvl1pPr marL="0" indent="0">
              <a:buNone/>
              <a:defRPr baseline="0">
                <a:solidFill>
                  <a:srgbClr val="7F7F7F"/>
                </a:solidFill>
              </a:defRPr>
            </a:lvl1pPr>
          </a:lstStyle>
          <a:p>
            <a:pPr lvl="0"/>
            <a:r>
              <a:rPr lang="en-US" dirty="0"/>
              <a:t>Enter your subtitle here</a:t>
            </a:r>
          </a:p>
        </p:txBody>
      </p:sp>
      <p:sp>
        <p:nvSpPr>
          <p:cNvPr id="3" name="Content 1"/>
          <p:cNvSpPr>
            <a:spLocks noGrp="1"/>
          </p:cNvSpPr>
          <p:nvPr>
            <p:ph sz="half" idx="1"/>
          </p:nvPr>
        </p:nvSpPr>
        <p:spPr>
          <a:xfrm>
            <a:off x="540070" y="1512000"/>
            <a:ext cx="3420445" cy="4298400"/>
          </a:xfrm>
        </p:spPr>
        <p:txBody>
          <a:bodyPr/>
          <a:lstStyle>
            <a:lvl1pPr>
              <a:defRPr sz="22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7" name="Content 2"/>
          <p:cNvSpPr>
            <a:spLocks noGrp="1"/>
          </p:cNvSpPr>
          <p:nvPr>
            <p:ph sz="half" idx="14"/>
          </p:nvPr>
        </p:nvSpPr>
        <p:spPr>
          <a:xfrm>
            <a:off x="4385371" y="1512000"/>
            <a:ext cx="3420445" cy="4298400"/>
          </a:xfrm>
        </p:spPr>
        <p:txBody>
          <a:bodyPr/>
          <a:lstStyle>
            <a:lvl1pPr>
              <a:defRPr sz="22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Picture"/>
          <p:cNvSpPr>
            <a:spLocks noGrp="1"/>
          </p:cNvSpPr>
          <p:nvPr>
            <p:ph type="pic" sz="quarter" idx="15"/>
          </p:nvPr>
        </p:nvSpPr>
        <p:spPr bwMode="gray">
          <a:xfrm>
            <a:off x="8231484" y="0"/>
            <a:ext cx="3960516" cy="6858000"/>
          </a:xfrm>
          <a:solidFill>
            <a:schemeClr val="bg1">
              <a:lumMod val="85000"/>
            </a:schemeClr>
          </a:solidFill>
        </p:spPr>
        <p:txBody>
          <a:bodyPr lIns="144000" tIns="144000" rIns="144000" bIns="144000"/>
          <a:lstStyle>
            <a:lvl1pPr marL="0" indent="0">
              <a:buNone/>
              <a:defRPr>
                <a:solidFill>
                  <a:schemeClr val="tx1">
                    <a:lumMod val="65000"/>
                    <a:lumOff val="35000"/>
                  </a:schemeClr>
                </a:solidFill>
              </a:defRPr>
            </a:lvl1pPr>
          </a:lstStyle>
          <a:p>
            <a:endParaRPr lang="en-US" dirty="0"/>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1440369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TEXT &amp; IMAGE">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7359358"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7359358" cy="540000"/>
          </a:xfrm>
        </p:spPr>
        <p:txBody>
          <a:bodyPr/>
          <a:lstStyle>
            <a:lvl1pPr marL="0" indent="0">
              <a:buNone/>
              <a:defRPr baseline="0">
                <a:solidFill>
                  <a:srgbClr val="7F7F7F"/>
                </a:solidFill>
              </a:defRPr>
            </a:lvl1pPr>
          </a:lstStyle>
          <a:p>
            <a:pPr lvl="0"/>
            <a:r>
              <a:rPr lang="en-US" dirty="0"/>
              <a:t>Enter your subtitle here</a:t>
            </a:r>
          </a:p>
        </p:txBody>
      </p:sp>
      <p:sp>
        <p:nvSpPr>
          <p:cNvPr id="12" name="Content 1"/>
          <p:cNvSpPr>
            <a:spLocks noGrp="1"/>
          </p:cNvSpPr>
          <p:nvPr>
            <p:ph sz="half" idx="2"/>
          </p:nvPr>
        </p:nvSpPr>
        <p:spPr bwMode="gray">
          <a:xfrm>
            <a:off x="540070" y="1511999"/>
            <a:ext cx="3607670" cy="1332000"/>
          </a:xfrm>
          <a:solidFill>
            <a:schemeClr val="bg1">
              <a:lumMod val="95000"/>
            </a:schemeClr>
          </a:solidFill>
        </p:spPr>
        <p:txBody>
          <a:bodyPr lIns="252000" tIns="252000" rIns="252000" bIns="252000"/>
          <a:lstStyle>
            <a:lvl1pPr marL="0" indent="0">
              <a:buNone/>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dirty="0"/>
              <a:t>Click to edit Master text styles</a:t>
            </a:r>
          </a:p>
        </p:txBody>
      </p:sp>
      <p:sp>
        <p:nvSpPr>
          <p:cNvPr id="13" name="Content 2"/>
          <p:cNvSpPr>
            <a:spLocks noGrp="1"/>
          </p:cNvSpPr>
          <p:nvPr>
            <p:ph sz="quarter" idx="4"/>
          </p:nvPr>
        </p:nvSpPr>
        <p:spPr bwMode="gray">
          <a:xfrm>
            <a:off x="4291758" y="1512000"/>
            <a:ext cx="3607670" cy="1332000"/>
          </a:xfrm>
          <a:solidFill>
            <a:schemeClr val="bg1">
              <a:lumMod val="95000"/>
            </a:schemeClr>
          </a:solidFill>
        </p:spPr>
        <p:txBody>
          <a:bodyPr lIns="252000" tIns="252000" rIns="252000" bIns="252000"/>
          <a:lstStyle>
            <a:lvl1pPr marL="0" indent="0">
              <a:buNone/>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dirty="0"/>
              <a:t>Click to edit Master text styles</a:t>
            </a:r>
          </a:p>
        </p:txBody>
      </p:sp>
      <p:sp>
        <p:nvSpPr>
          <p:cNvPr id="154" name="Content 3"/>
          <p:cNvSpPr>
            <a:spLocks noGrp="1"/>
          </p:cNvSpPr>
          <p:nvPr>
            <p:ph sz="half" idx="18"/>
          </p:nvPr>
        </p:nvSpPr>
        <p:spPr bwMode="gray">
          <a:xfrm>
            <a:off x="540070" y="2995200"/>
            <a:ext cx="3607670" cy="1332000"/>
          </a:xfrm>
          <a:solidFill>
            <a:schemeClr val="bg1">
              <a:lumMod val="95000"/>
            </a:schemeClr>
          </a:solidFill>
        </p:spPr>
        <p:txBody>
          <a:bodyPr lIns="252000" tIns="252000" rIns="252000" bIns="252000"/>
          <a:lstStyle>
            <a:lvl1pPr marL="0" indent="0">
              <a:buNone/>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dirty="0"/>
              <a:t>Click to edit Master text styles</a:t>
            </a:r>
          </a:p>
        </p:txBody>
      </p:sp>
      <p:sp>
        <p:nvSpPr>
          <p:cNvPr id="155" name="Content 4"/>
          <p:cNvSpPr>
            <a:spLocks noGrp="1"/>
          </p:cNvSpPr>
          <p:nvPr>
            <p:ph sz="quarter" idx="19"/>
          </p:nvPr>
        </p:nvSpPr>
        <p:spPr bwMode="gray">
          <a:xfrm>
            <a:off x="4291758" y="2995200"/>
            <a:ext cx="3607670" cy="1332000"/>
          </a:xfrm>
          <a:solidFill>
            <a:schemeClr val="bg1">
              <a:lumMod val="95000"/>
            </a:schemeClr>
          </a:solidFill>
        </p:spPr>
        <p:txBody>
          <a:bodyPr lIns="252000" tIns="252000" rIns="252000" bIns="252000"/>
          <a:lstStyle>
            <a:lvl1pPr marL="0" indent="0">
              <a:buNone/>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dirty="0"/>
              <a:t>Click to edit Master text styles</a:t>
            </a:r>
          </a:p>
        </p:txBody>
      </p:sp>
      <p:sp>
        <p:nvSpPr>
          <p:cNvPr id="158" name="Content 5"/>
          <p:cNvSpPr>
            <a:spLocks noGrp="1"/>
          </p:cNvSpPr>
          <p:nvPr>
            <p:ph sz="half" idx="22"/>
          </p:nvPr>
        </p:nvSpPr>
        <p:spPr bwMode="gray">
          <a:xfrm>
            <a:off x="540070" y="4478400"/>
            <a:ext cx="3607670" cy="1332000"/>
          </a:xfrm>
          <a:solidFill>
            <a:schemeClr val="bg1">
              <a:lumMod val="95000"/>
            </a:schemeClr>
          </a:solidFill>
        </p:spPr>
        <p:txBody>
          <a:bodyPr lIns="252000" tIns="252000" rIns="252000" bIns="252000"/>
          <a:lstStyle>
            <a:lvl1pPr marL="0" indent="0">
              <a:buNone/>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dirty="0"/>
              <a:t>Click to edit Master text styles</a:t>
            </a:r>
          </a:p>
        </p:txBody>
      </p:sp>
      <p:sp>
        <p:nvSpPr>
          <p:cNvPr id="159" name="Content 6"/>
          <p:cNvSpPr>
            <a:spLocks noGrp="1"/>
          </p:cNvSpPr>
          <p:nvPr>
            <p:ph sz="quarter" idx="23"/>
          </p:nvPr>
        </p:nvSpPr>
        <p:spPr bwMode="gray">
          <a:xfrm>
            <a:off x="4291758" y="4478400"/>
            <a:ext cx="3607670" cy="1332000"/>
          </a:xfrm>
          <a:solidFill>
            <a:schemeClr val="bg1">
              <a:lumMod val="95000"/>
            </a:schemeClr>
          </a:solidFill>
        </p:spPr>
        <p:txBody>
          <a:bodyPr lIns="252000" tIns="252000" rIns="252000" bIns="252000"/>
          <a:lstStyle>
            <a:lvl1pPr marL="0" indent="0">
              <a:buNone/>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dirty="0"/>
              <a:t>Click to edit Master text styles</a:t>
            </a:r>
          </a:p>
        </p:txBody>
      </p:sp>
      <p:sp>
        <p:nvSpPr>
          <p:cNvPr id="11" name="Picture"/>
          <p:cNvSpPr>
            <a:spLocks noGrp="1"/>
          </p:cNvSpPr>
          <p:nvPr>
            <p:ph type="pic" sz="quarter" idx="15"/>
          </p:nvPr>
        </p:nvSpPr>
        <p:spPr bwMode="gray">
          <a:xfrm>
            <a:off x="8231484" y="0"/>
            <a:ext cx="3960516" cy="6858000"/>
          </a:xfrm>
          <a:solidFill>
            <a:schemeClr val="bg1">
              <a:lumMod val="85000"/>
            </a:schemeClr>
          </a:solidFill>
        </p:spPr>
        <p:txBody>
          <a:bodyPr lIns="144000" tIns="144000" rIns="144000" bIns="144000"/>
          <a:lstStyle>
            <a:lvl1pPr marL="0" indent="0">
              <a:buNone/>
              <a:defRPr>
                <a:solidFill>
                  <a:schemeClr val="tx1">
                    <a:lumMod val="65000"/>
                    <a:lumOff val="35000"/>
                  </a:schemeClr>
                </a:solidFill>
              </a:defRPr>
            </a:lvl1pPr>
          </a:lstStyle>
          <a:p>
            <a:endParaRPr lang="en-US" dirty="0"/>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557663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TEXT &amp; IMAGE">
    <p:spTree>
      <p:nvGrpSpPr>
        <p:cNvPr id="1" name=""/>
        <p:cNvGrpSpPr/>
        <p:nvPr/>
      </p:nvGrpSpPr>
      <p:grpSpPr>
        <a:xfrm>
          <a:off x="0" y="0"/>
          <a:ext cx="0" cy="0"/>
          <a:chOff x="0" y="0"/>
          <a:chExt cx="0" cy="0"/>
        </a:xfrm>
      </p:grpSpPr>
      <p:sp>
        <p:nvSpPr>
          <p:cNvPr id="10" name="Picture"/>
          <p:cNvSpPr>
            <a:spLocks noGrp="1"/>
          </p:cNvSpPr>
          <p:nvPr>
            <p:ph type="pic" sz="quarter" idx="14"/>
          </p:nvPr>
        </p:nvSpPr>
        <p:spPr bwMode="gray">
          <a:xfrm>
            <a:off x="4386184" y="0"/>
            <a:ext cx="7805816" cy="6858000"/>
          </a:xfrm>
          <a:solidFill>
            <a:schemeClr val="bg1">
              <a:lumMod val="85000"/>
            </a:schemeClr>
          </a:solidFill>
        </p:spPr>
        <p:txBody>
          <a:bodyPr lIns="144000" tIns="144000" rIns="144000"/>
          <a:lstStyle>
            <a:lvl1pPr marL="0" indent="0">
              <a:buNone/>
              <a:defRPr/>
            </a:lvl1pPr>
          </a:lstStyle>
          <a:p>
            <a:endParaRPr lang="en-US"/>
          </a:p>
        </p:txBody>
      </p:sp>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3" name="Content"/>
          <p:cNvSpPr>
            <a:spLocks noGrp="1"/>
          </p:cNvSpPr>
          <p:nvPr>
            <p:ph sz="half" idx="1"/>
          </p:nvPr>
        </p:nvSpPr>
        <p:spPr>
          <a:xfrm>
            <a:off x="540070" y="1512000"/>
            <a:ext cx="3420445" cy="4298400"/>
          </a:xfrm>
        </p:spPr>
        <p:txBody>
          <a:bodyPr/>
          <a:lstStyle>
            <a:lvl1pPr>
              <a:defRPr sz="22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210865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7_TEXT &amp; IMAGE">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11" name="Picture 1"/>
          <p:cNvSpPr>
            <a:spLocks noGrp="1"/>
          </p:cNvSpPr>
          <p:nvPr>
            <p:ph type="pic" sz="quarter" idx="15"/>
          </p:nvPr>
        </p:nvSpPr>
        <p:spPr bwMode="gray">
          <a:xfrm>
            <a:off x="540070" y="1512000"/>
            <a:ext cx="3420445" cy="1338292"/>
          </a:xfrm>
          <a:prstGeom prst="rect">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53" name="Content 1"/>
          <p:cNvSpPr>
            <a:spLocks noGrp="1"/>
          </p:cNvSpPr>
          <p:nvPr>
            <p:ph sz="half" idx="26" hasCustomPrompt="1"/>
          </p:nvPr>
        </p:nvSpPr>
        <p:spPr bwMode="gray">
          <a:xfrm>
            <a:off x="539820" y="2490292"/>
            <a:ext cx="3420445" cy="360000"/>
          </a:xfrm>
          <a:prstGeom prst="rect">
            <a:avLst/>
          </a:prstGeom>
          <a:solidFill>
            <a:schemeClr val="accent1">
              <a:alpha val="80000"/>
            </a:schemeClr>
          </a:solidFill>
        </p:spPr>
        <p:txBody>
          <a:bodyPr lIns="252000" tIns="0" rIns="180000" bIns="0" anchor="ctr"/>
          <a:lstStyle>
            <a:lvl1pPr marL="0" indent="0">
              <a:buNone/>
              <a:defRPr sz="2200">
                <a:solidFill>
                  <a:schemeClr val="bg1"/>
                </a:solidFill>
                <a:latin typeface="+mj-lt"/>
              </a:defRPr>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Placeholder</a:t>
            </a:r>
          </a:p>
        </p:txBody>
      </p:sp>
      <p:sp>
        <p:nvSpPr>
          <p:cNvPr id="45" name="Content 1"/>
          <p:cNvSpPr>
            <a:spLocks noGrp="1"/>
          </p:cNvSpPr>
          <p:nvPr>
            <p:ph sz="half" idx="19"/>
          </p:nvPr>
        </p:nvSpPr>
        <p:spPr bwMode="gray">
          <a:xfrm>
            <a:off x="540070" y="2861296"/>
            <a:ext cx="3420445" cy="2949104"/>
          </a:xfrm>
          <a:solidFill>
            <a:schemeClr val="bg1">
              <a:lumMod val="95000"/>
            </a:schemeClr>
          </a:solidFill>
        </p:spPr>
        <p:txBody>
          <a:bodyPr lIns="252000" tIns="252000" rIns="252000" bIns="252000"/>
          <a:lstStyle>
            <a:lvl1pPr>
              <a:defRPr sz="1200"/>
            </a:lvl1pPr>
            <a:lvl2pPr>
              <a:defRPr sz="1100"/>
            </a:lvl2pPr>
            <a:lvl3pPr>
              <a:defRPr sz="1050"/>
            </a:lvl3pPr>
            <a:lvl4pPr>
              <a:defRPr sz="1000"/>
            </a:lvl4pPr>
            <a:lvl5pPr>
              <a:defRPr sz="1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8" name="Picture 2"/>
          <p:cNvSpPr>
            <a:spLocks noGrp="1"/>
          </p:cNvSpPr>
          <p:nvPr>
            <p:ph type="pic" sz="quarter" idx="22"/>
          </p:nvPr>
        </p:nvSpPr>
        <p:spPr bwMode="gray">
          <a:xfrm>
            <a:off x="4385371" y="1512000"/>
            <a:ext cx="3420445" cy="1338292"/>
          </a:xfrm>
          <a:prstGeom prst="rect">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54" name="Content 2"/>
          <p:cNvSpPr>
            <a:spLocks noGrp="1"/>
          </p:cNvSpPr>
          <p:nvPr>
            <p:ph sz="half" idx="27" hasCustomPrompt="1"/>
          </p:nvPr>
        </p:nvSpPr>
        <p:spPr bwMode="gray">
          <a:xfrm>
            <a:off x="4385246" y="2490292"/>
            <a:ext cx="3420445" cy="360000"/>
          </a:xfrm>
          <a:prstGeom prst="rect">
            <a:avLst/>
          </a:prstGeom>
          <a:solidFill>
            <a:schemeClr val="accent1">
              <a:alpha val="80000"/>
            </a:schemeClr>
          </a:solidFill>
        </p:spPr>
        <p:txBody>
          <a:bodyPr lIns="252000" tIns="0" rIns="180000" bIns="0" anchor="ctr"/>
          <a:lstStyle>
            <a:lvl1pPr marL="0" indent="0">
              <a:buNone/>
              <a:defRPr sz="2200">
                <a:solidFill>
                  <a:schemeClr val="bg1"/>
                </a:solidFill>
                <a:latin typeface="+mj-lt"/>
              </a:defRPr>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Placeholder</a:t>
            </a:r>
          </a:p>
        </p:txBody>
      </p:sp>
      <p:sp>
        <p:nvSpPr>
          <p:cNvPr id="59" name="Content 2"/>
          <p:cNvSpPr>
            <a:spLocks noGrp="1"/>
          </p:cNvSpPr>
          <p:nvPr>
            <p:ph sz="half" idx="23"/>
          </p:nvPr>
        </p:nvSpPr>
        <p:spPr bwMode="gray">
          <a:xfrm>
            <a:off x="4385371" y="2861296"/>
            <a:ext cx="3420445" cy="2949104"/>
          </a:xfrm>
          <a:solidFill>
            <a:schemeClr val="bg1">
              <a:lumMod val="95000"/>
            </a:schemeClr>
          </a:solidFill>
        </p:spPr>
        <p:txBody>
          <a:bodyPr lIns="252000" tIns="252000" rIns="252000" bIns="252000"/>
          <a:lstStyle>
            <a:lvl1pPr>
              <a:defRPr sz="1200"/>
            </a:lvl1pPr>
            <a:lvl2pPr>
              <a:defRPr sz="1100"/>
            </a:lvl2pPr>
            <a:lvl3pPr>
              <a:defRPr sz="1050"/>
            </a:lvl3pPr>
            <a:lvl4pPr>
              <a:defRPr sz="1000"/>
            </a:lvl4pPr>
            <a:lvl5pPr>
              <a:defRPr sz="1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0" name="Picture 3"/>
          <p:cNvSpPr>
            <a:spLocks noGrp="1"/>
          </p:cNvSpPr>
          <p:nvPr>
            <p:ph type="pic" sz="quarter" idx="24"/>
          </p:nvPr>
        </p:nvSpPr>
        <p:spPr bwMode="gray">
          <a:xfrm>
            <a:off x="8230671" y="1512000"/>
            <a:ext cx="3420445" cy="1338292"/>
          </a:xfrm>
          <a:prstGeom prst="rect">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55" name="Content 3"/>
          <p:cNvSpPr>
            <a:spLocks noGrp="1"/>
          </p:cNvSpPr>
          <p:nvPr>
            <p:ph sz="half" idx="28" hasCustomPrompt="1"/>
          </p:nvPr>
        </p:nvSpPr>
        <p:spPr bwMode="gray">
          <a:xfrm>
            <a:off x="8230671" y="2490292"/>
            <a:ext cx="3420445" cy="360000"/>
          </a:xfrm>
          <a:prstGeom prst="rect">
            <a:avLst/>
          </a:prstGeom>
          <a:solidFill>
            <a:schemeClr val="accent1">
              <a:alpha val="80000"/>
            </a:schemeClr>
          </a:solidFill>
        </p:spPr>
        <p:txBody>
          <a:bodyPr lIns="252000" tIns="0" rIns="180000" bIns="0" anchor="ctr"/>
          <a:lstStyle>
            <a:lvl1pPr marL="0" indent="0">
              <a:buNone/>
              <a:defRPr sz="2200">
                <a:solidFill>
                  <a:schemeClr val="bg1"/>
                </a:solidFill>
                <a:latin typeface="+mj-lt"/>
              </a:defRPr>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Placeholder</a:t>
            </a:r>
          </a:p>
        </p:txBody>
      </p:sp>
      <p:sp>
        <p:nvSpPr>
          <p:cNvPr id="61" name="Content 3"/>
          <p:cNvSpPr>
            <a:spLocks noGrp="1"/>
          </p:cNvSpPr>
          <p:nvPr>
            <p:ph sz="half" idx="25"/>
          </p:nvPr>
        </p:nvSpPr>
        <p:spPr bwMode="gray">
          <a:xfrm>
            <a:off x="8230671" y="2850292"/>
            <a:ext cx="3420445" cy="2960108"/>
          </a:xfrm>
          <a:solidFill>
            <a:schemeClr val="bg1">
              <a:lumMod val="95000"/>
            </a:schemeClr>
          </a:solidFill>
        </p:spPr>
        <p:txBody>
          <a:bodyPr lIns="252000" tIns="252000" rIns="252000" bIns="252000"/>
          <a:lstStyle>
            <a:lvl1pPr>
              <a:defRPr sz="1200"/>
            </a:lvl1pPr>
            <a:lvl2pPr>
              <a:defRPr sz="1100"/>
            </a:lvl2pPr>
            <a:lvl3pPr>
              <a:defRPr sz="1050"/>
            </a:lvl3pPr>
            <a:lvl4pPr>
              <a:defRPr sz="1000"/>
            </a:lvl4pPr>
            <a:lvl5pPr>
              <a:defRPr sz="10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637334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8_TEXT &amp; IMAGE">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11" name="Picture 1"/>
          <p:cNvSpPr>
            <a:spLocks noGrp="1"/>
          </p:cNvSpPr>
          <p:nvPr>
            <p:ph type="pic" sz="quarter" idx="15"/>
          </p:nvPr>
        </p:nvSpPr>
        <p:spPr bwMode="gray">
          <a:xfrm>
            <a:off x="540070" y="1512000"/>
            <a:ext cx="3420445" cy="3199700"/>
          </a:xfrm>
          <a:prstGeom prst="rect">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3" name="Content 1"/>
          <p:cNvSpPr>
            <a:spLocks noGrp="1"/>
          </p:cNvSpPr>
          <p:nvPr>
            <p:ph sz="half" idx="1"/>
          </p:nvPr>
        </p:nvSpPr>
        <p:spPr>
          <a:xfrm>
            <a:off x="540070" y="4889500"/>
            <a:ext cx="3420445" cy="920900"/>
          </a:xfrm>
        </p:spPr>
        <p:txBody>
          <a:bodyPr/>
          <a:lstStyle>
            <a:lvl1pPr>
              <a:defRPr sz="16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Picture 2"/>
          <p:cNvSpPr>
            <a:spLocks noGrp="1"/>
          </p:cNvSpPr>
          <p:nvPr>
            <p:ph type="pic" sz="quarter" idx="16"/>
          </p:nvPr>
        </p:nvSpPr>
        <p:spPr bwMode="gray">
          <a:xfrm>
            <a:off x="4385371" y="1512000"/>
            <a:ext cx="3420445" cy="3199700"/>
          </a:xfrm>
          <a:prstGeom prst="rect">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37" name="Content 2"/>
          <p:cNvSpPr>
            <a:spLocks noGrp="1"/>
          </p:cNvSpPr>
          <p:nvPr>
            <p:ph sz="half" idx="14"/>
          </p:nvPr>
        </p:nvSpPr>
        <p:spPr>
          <a:xfrm>
            <a:off x="4385371" y="4889500"/>
            <a:ext cx="3420445" cy="920900"/>
          </a:xfrm>
        </p:spPr>
        <p:txBody>
          <a:bodyPr/>
          <a:lstStyle>
            <a:lvl1pPr>
              <a:defRPr sz="16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Picture 3"/>
          <p:cNvSpPr>
            <a:spLocks noGrp="1"/>
          </p:cNvSpPr>
          <p:nvPr>
            <p:ph type="pic" sz="quarter" idx="17"/>
          </p:nvPr>
        </p:nvSpPr>
        <p:spPr bwMode="gray">
          <a:xfrm>
            <a:off x="8230671" y="1512000"/>
            <a:ext cx="3420445" cy="3199700"/>
          </a:xfrm>
          <a:prstGeom prst="rect">
            <a:avLst/>
          </a:prstGeom>
          <a:solidFill>
            <a:schemeClr val="bg1">
              <a:lumMod val="85000"/>
            </a:schemeClr>
          </a:solidFill>
        </p:spPr>
        <p:txBody>
          <a:bodyPr lIns="144000" tIns="144000" rIns="144000" bIns="144000"/>
          <a:lstStyle>
            <a:lvl1pPr marL="0" indent="0">
              <a:buNone/>
              <a:defRPr/>
            </a:lvl1pPr>
          </a:lstStyle>
          <a:p>
            <a:endParaRPr lang="en-US" dirty="0"/>
          </a:p>
        </p:txBody>
      </p:sp>
      <p:sp>
        <p:nvSpPr>
          <p:cNvPr id="4" name="Content 3"/>
          <p:cNvSpPr>
            <a:spLocks noGrp="1"/>
          </p:cNvSpPr>
          <p:nvPr>
            <p:ph sz="half" idx="2"/>
          </p:nvPr>
        </p:nvSpPr>
        <p:spPr>
          <a:xfrm>
            <a:off x="8230671" y="4889500"/>
            <a:ext cx="3420445" cy="920900"/>
          </a:xfrm>
        </p:spPr>
        <p:txBody>
          <a:bodyPr/>
          <a:lstStyle>
            <a:lvl1pPr>
              <a:defRPr sz="16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884622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2_TEXT &amp; IMAGE">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11" name="Picture 1"/>
          <p:cNvSpPr>
            <a:spLocks noGrp="1"/>
          </p:cNvSpPr>
          <p:nvPr>
            <p:ph type="pic" sz="quarter" idx="15"/>
          </p:nvPr>
        </p:nvSpPr>
        <p:spPr bwMode="gray">
          <a:xfrm>
            <a:off x="540070" y="1512000"/>
            <a:ext cx="2106274" cy="2818800"/>
          </a:xfrm>
          <a:solidFill>
            <a:schemeClr val="bg1">
              <a:lumMod val="85000"/>
            </a:schemeClr>
          </a:solidFill>
        </p:spPr>
        <p:txBody>
          <a:bodyPr lIns="144000" tIns="144000" rIns="144000" bIns="144000"/>
          <a:lstStyle>
            <a:lvl1pPr marL="0" indent="0">
              <a:buNone/>
              <a:defRPr/>
            </a:lvl1pPr>
          </a:lstStyle>
          <a:p>
            <a:endParaRPr lang="en-US" dirty="0"/>
          </a:p>
        </p:txBody>
      </p:sp>
      <p:sp>
        <p:nvSpPr>
          <p:cNvPr id="45" name="Content 1"/>
          <p:cNvSpPr>
            <a:spLocks noGrp="1"/>
          </p:cNvSpPr>
          <p:nvPr>
            <p:ph sz="half" idx="19"/>
          </p:nvPr>
        </p:nvSpPr>
        <p:spPr>
          <a:xfrm>
            <a:off x="540070" y="4478400"/>
            <a:ext cx="2106274" cy="1332000"/>
          </a:xfrm>
        </p:spPr>
        <p:txBody>
          <a:bodyPr/>
          <a:lstStyle>
            <a:lvl1pPr>
              <a:defRPr sz="16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92" name="Picture 2"/>
          <p:cNvSpPr>
            <a:spLocks noGrp="1"/>
          </p:cNvSpPr>
          <p:nvPr>
            <p:ph type="pic" sz="quarter" idx="20"/>
          </p:nvPr>
        </p:nvSpPr>
        <p:spPr bwMode="gray">
          <a:xfrm>
            <a:off x="2791263" y="1512000"/>
            <a:ext cx="2106274" cy="2818800"/>
          </a:xfrm>
          <a:solidFill>
            <a:schemeClr val="bg1">
              <a:lumMod val="85000"/>
            </a:schemeClr>
          </a:solidFill>
        </p:spPr>
        <p:txBody>
          <a:bodyPr lIns="144000" tIns="144000" rIns="144000" bIns="144000"/>
          <a:lstStyle>
            <a:lvl1pPr marL="0" indent="0">
              <a:buNone/>
              <a:defRPr/>
            </a:lvl1pPr>
          </a:lstStyle>
          <a:p>
            <a:endParaRPr lang="en-US" dirty="0"/>
          </a:p>
        </p:txBody>
      </p:sp>
      <p:sp>
        <p:nvSpPr>
          <p:cNvPr id="93" name="Content 2"/>
          <p:cNvSpPr>
            <a:spLocks noGrp="1"/>
          </p:cNvSpPr>
          <p:nvPr>
            <p:ph sz="half" idx="21"/>
          </p:nvPr>
        </p:nvSpPr>
        <p:spPr>
          <a:xfrm>
            <a:off x="2791263" y="4478400"/>
            <a:ext cx="2106274" cy="1332000"/>
          </a:xfrm>
        </p:spPr>
        <p:txBody>
          <a:bodyPr/>
          <a:lstStyle>
            <a:lvl1pPr>
              <a:defRPr sz="16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94" name="Picture 3"/>
          <p:cNvSpPr>
            <a:spLocks noGrp="1"/>
          </p:cNvSpPr>
          <p:nvPr>
            <p:ph type="pic" sz="quarter" idx="22"/>
          </p:nvPr>
        </p:nvSpPr>
        <p:spPr bwMode="gray">
          <a:xfrm>
            <a:off x="5042456" y="1512000"/>
            <a:ext cx="2106274" cy="2818800"/>
          </a:xfrm>
          <a:solidFill>
            <a:schemeClr val="bg1">
              <a:lumMod val="85000"/>
            </a:schemeClr>
          </a:solidFill>
        </p:spPr>
        <p:txBody>
          <a:bodyPr lIns="144000" tIns="144000" rIns="144000" bIns="144000"/>
          <a:lstStyle>
            <a:lvl1pPr marL="0" indent="0">
              <a:buNone/>
              <a:defRPr/>
            </a:lvl1pPr>
          </a:lstStyle>
          <a:p>
            <a:endParaRPr lang="en-US" dirty="0"/>
          </a:p>
        </p:txBody>
      </p:sp>
      <p:sp>
        <p:nvSpPr>
          <p:cNvPr id="95" name="Content 3"/>
          <p:cNvSpPr>
            <a:spLocks noGrp="1"/>
          </p:cNvSpPr>
          <p:nvPr>
            <p:ph sz="half" idx="23"/>
          </p:nvPr>
        </p:nvSpPr>
        <p:spPr>
          <a:xfrm>
            <a:off x="5042456" y="4478400"/>
            <a:ext cx="2106274" cy="1332000"/>
          </a:xfrm>
        </p:spPr>
        <p:txBody>
          <a:bodyPr/>
          <a:lstStyle>
            <a:lvl1pPr>
              <a:defRPr sz="16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96" name="Picture 4"/>
          <p:cNvSpPr>
            <a:spLocks noGrp="1"/>
          </p:cNvSpPr>
          <p:nvPr>
            <p:ph type="pic" sz="quarter" idx="24"/>
          </p:nvPr>
        </p:nvSpPr>
        <p:spPr bwMode="gray">
          <a:xfrm>
            <a:off x="7293649" y="1512000"/>
            <a:ext cx="2106274" cy="2818800"/>
          </a:xfrm>
          <a:solidFill>
            <a:schemeClr val="bg1">
              <a:lumMod val="85000"/>
            </a:schemeClr>
          </a:solidFill>
        </p:spPr>
        <p:txBody>
          <a:bodyPr lIns="144000" tIns="144000" rIns="144000" bIns="144000"/>
          <a:lstStyle>
            <a:lvl1pPr marL="0" indent="0">
              <a:buNone/>
              <a:defRPr/>
            </a:lvl1pPr>
          </a:lstStyle>
          <a:p>
            <a:endParaRPr lang="en-US" dirty="0"/>
          </a:p>
        </p:txBody>
      </p:sp>
      <p:sp>
        <p:nvSpPr>
          <p:cNvPr id="97" name="Content 4"/>
          <p:cNvSpPr>
            <a:spLocks noGrp="1"/>
          </p:cNvSpPr>
          <p:nvPr>
            <p:ph sz="half" idx="25"/>
          </p:nvPr>
        </p:nvSpPr>
        <p:spPr>
          <a:xfrm>
            <a:off x="7293649" y="4478400"/>
            <a:ext cx="2106274" cy="1332000"/>
          </a:xfrm>
        </p:spPr>
        <p:txBody>
          <a:bodyPr/>
          <a:lstStyle>
            <a:lvl1pPr>
              <a:defRPr sz="16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98" name="Picture 5"/>
          <p:cNvSpPr>
            <a:spLocks noGrp="1"/>
          </p:cNvSpPr>
          <p:nvPr>
            <p:ph type="pic" sz="quarter" idx="26"/>
          </p:nvPr>
        </p:nvSpPr>
        <p:spPr bwMode="gray">
          <a:xfrm>
            <a:off x="9544843" y="1512000"/>
            <a:ext cx="2106274" cy="2818800"/>
          </a:xfrm>
          <a:solidFill>
            <a:schemeClr val="bg1">
              <a:lumMod val="85000"/>
            </a:schemeClr>
          </a:solidFill>
        </p:spPr>
        <p:txBody>
          <a:bodyPr lIns="144000" tIns="144000" rIns="144000" bIns="144000"/>
          <a:lstStyle>
            <a:lvl1pPr marL="0" indent="0">
              <a:buNone/>
              <a:defRPr/>
            </a:lvl1pPr>
          </a:lstStyle>
          <a:p>
            <a:endParaRPr lang="en-US" dirty="0"/>
          </a:p>
        </p:txBody>
      </p:sp>
      <p:sp>
        <p:nvSpPr>
          <p:cNvPr id="99" name="Content 5"/>
          <p:cNvSpPr>
            <a:spLocks noGrp="1"/>
          </p:cNvSpPr>
          <p:nvPr>
            <p:ph sz="half" idx="27"/>
          </p:nvPr>
        </p:nvSpPr>
        <p:spPr>
          <a:xfrm>
            <a:off x="9544843" y="4478400"/>
            <a:ext cx="2106274" cy="1332000"/>
          </a:xfrm>
        </p:spPr>
        <p:txBody>
          <a:bodyPr/>
          <a:lstStyle>
            <a:lvl1pPr>
              <a:defRPr sz="16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4080154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TITLE &amp; CONTENT">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8"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37" name="Content 1"/>
          <p:cNvSpPr>
            <a:spLocks noGrp="1"/>
          </p:cNvSpPr>
          <p:nvPr>
            <p:ph sz="half" idx="36"/>
          </p:nvPr>
        </p:nvSpPr>
        <p:spPr bwMode="gray">
          <a:xfrm>
            <a:off x="540070" y="1512000"/>
            <a:ext cx="2106274" cy="2070000"/>
          </a:xfrm>
          <a:solidFill>
            <a:schemeClr val="bg1">
              <a:lumMod val="95000"/>
            </a:schemeClr>
          </a:solidFill>
        </p:spPr>
        <p:txBody>
          <a:bodyPr lIns="144000" tIns="144000" rIns="144000" bIns="144000"/>
          <a:lstStyle>
            <a:lvl1pPr marL="0" indent="0">
              <a:buNone/>
              <a:defRPr sz="2000"/>
            </a:lvl1pPr>
            <a:lvl2pPr marL="450000" indent="0">
              <a:buNone/>
              <a:defRPr sz="2000"/>
            </a:lvl2pPr>
            <a:lvl3pPr marL="810000" indent="0">
              <a:buNone/>
              <a:defRPr sz="1800"/>
            </a:lvl3pPr>
            <a:lvl4pPr marL="1170000" indent="0">
              <a:buNone/>
              <a:defRPr sz="1600"/>
            </a:lvl4pPr>
            <a:lvl5pPr marL="1530000" indent="0">
              <a:buNone/>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17" name="Content 2"/>
          <p:cNvSpPr>
            <a:spLocks noGrp="1"/>
          </p:cNvSpPr>
          <p:nvPr>
            <p:ph sz="half" idx="42"/>
          </p:nvPr>
        </p:nvSpPr>
        <p:spPr bwMode="gray">
          <a:xfrm>
            <a:off x="2791263" y="1512000"/>
            <a:ext cx="2106274" cy="2070000"/>
          </a:xfrm>
          <a:solidFill>
            <a:schemeClr val="bg1">
              <a:lumMod val="95000"/>
            </a:schemeClr>
          </a:solidFill>
        </p:spPr>
        <p:txBody>
          <a:bodyPr lIns="144000" tIns="144000" rIns="144000" bIns="144000"/>
          <a:lstStyle>
            <a:lvl1pPr marL="0" indent="0">
              <a:buNone/>
              <a:defRPr sz="2000"/>
            </a:lvl1pPr>
            <a:lvl2pPr marL="450000" indent="0">
              <a:buNone/>
              <a:defRPr sz="2000"/>
            </a:lvl2pPr>
            <a:lvl3pPr marL="810000" indent="0">
              <a:buNone/>
              <a:defRPr sz="1800"/>
            </a:lvl3pPr>
            <a:lvl4pPr marL="1170000" indent="0">
              <a:buNone/>
              <a:defRPr sz="1600"/>
            </a:lvl4pPr>
            <a:lvl5pPr marL="1530000" indent="0">
              <a:buNone/>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19" name="Content 3"/>
          <p:cNvSpPr>
            <a:spLocks noGrp="1"/>
          </p:cNvSpPr>
          <p:nvPr>
            <p:ph sz="half" idx="44"/>
          </p:nvPr>
        </p:nvSpPr>
        <p:spPr bwMode="gray">
          <a:xfrm>
            <a:off x="5042456" y="1512000"/>
            <a:ext cx="2106274" cy="2070000"/>
          </a:xfrm>
          <a:solidFill>
            <a:schemeClr val="bg1">
              <a:lumMod val="95000"/>
            </a:schemeClr>
          </a:solidFill>
        </p:spPr>
        <p:txBody>
          <a:bodyPr lIns="144000" tIns="144000" rIns="144000" bIns="144000"/>
          <a:lstStyle>
            <a:lvl1pPr marL="0" indent="0">
              <a:buNone/>
              <a:defRPr sz="2000"/>
            </a:lvl1pPr>
            <a:lvl2pPr marL="450000" indent="0">
              <a:buNone/>
              <a:defRPr sz="2000"/>
            </a:lvl2pPr>
            <a:lvl3pPr marL="810000" indent="0">
              <a:buNone/>
              <a:defRPr sz="1800"/>
            </a:lvl3pPr>
            <a:lvl4pPr marL="1170000" indent="0">
              <a:buNone/>
              <a:defRPr sz="1600"/>
            </a:lvl4pPr>
            <a:lvl5pPr marL="1530000" indent="0">
              <a:buNone/>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16" name="Content 4"/>
          <p:cNvSpPr>
            <a:spLocks noGrp="1"/>
          </p:cNvSpPr>
          <p:nvPr>
            <p:ph sz="half" idx="50"/>
          </p:nvPr>
        </p:nvSpPr>
        <p:spPr bwMode="gray">
          <a:xfrm>
            <a:off x="7293649" y="1512000"/>
            <a:ext cx="2106274" cy="2070000"/>
          </a:xfrm>
          <a:solidFill>
            <a:schemeClr val="bg1">
              <a:lumMod val="95000"/>
            </a:schemeClr>
          </a:solidFill>
        </p:spPr>
        <p:txBody>
          <a:bodyPr lIns="144000" tIns="144000" rIns="144000" bIns="144000"/>
          <a:lstStyle>
            <a:lvl1pPr marL="0" indent="0">
              <a:buNone/>
              <a:defRPr sz="2000"/>
            </a:lvl1pPr>
            <a:lvl2pPr marL="450000" indent="0">
              <a:buNone/>
              <a:defRPr sz="2000"/>
            </a:lvl2pPr>
            <a:lvl3pPr marL="810000" indent="0">
              <a:buNone/>
              <a:defRPr sz="1800"/>
            </a:lvl3pPr>
            <a:lvl4pPr marL="1170000" indent="0">
              <a:buNone/>
              <a:defRPr sz="1600"/>
            </a:lvl4pPr>
            <a:lvl5pPr marL="1530000" indent="0">
              <a:buNone/>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23" name="Content 5"/>
          <p:cNvSpPr>
            <a:spLocks noGrp="1"/>
          </p:cNvSpPr>
          <p:nvPr>
            <p:ph sz="half" idx="48"/>
          </p:nvPr>
        </p:nvSpPr>
        <p:spPr bwMode="gray">
          <a:xfrm>
            <a:off x="9544843" y="1512000"/>
            <a:ext cx="2106274" cy="2070000"/>
          </a:xfrm>
          <a:solidFill>
            <a:schemeClr val="bg1">
              <a:lumMod val="95000"/>
            </a:schemeClr>
          </a:solidFill>
        </p:spPr>
        <p:txBody>
          <a:bodyPr lIns="144000" tIns="144000" rIns="144000" bIns="144000"/>
          <a:lstStyle>
            <a:lvl1pPr marL="0" indent="0">
              <a:buNone/>
              <a:defRPr sz="2000"/>
            </a:lvl1pPr>
            <a:lvl2pPr marL="450000" indent="0">
              <a:buNone/>
              <a:defRPr sz="2000"/>
            </a:lvl2pPr>
            <a:lvl3pPr marL="810000" indent="0">
              <a:buNone/>
              <a:defRPr sz="1800"/>
            </a:lvl3pPr>
            <a:lvl4pPr marL="1170000" indent="0">
              <a:buNone/>
              <a:defRPr sz="1600"/>
            </a:lvl4pPr>
            <a:lvl5pPr marL="1530000" indent="0">
              <a:buNone/>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15" name="Content 6"/>
          <p:cNvSpPr>
            <a:spLocks noGrp="1"/>
          </p:cNvSpPr>
          <p:nvPr>
            <p:ph sz="half" idx="41"/>
          </p:nvPr>
        </p:nvSpPr>
        <p:spPr bwMode="gray">
          <a:xfrm>
            <a:off x="540070" y="3740400"/>
            <a:ext cx="2106274" cy="2070000"/>
          </a:xfrm>
          <a:solidFill>
            <a:schemeClr val="bg1">
              <a:lumMod val="95000"/>
            </a:schemeClr>
          </a:solidFill>
        </p:spPr>
        <p:txBody>
          <a:bodyPr lIns="144000" tIns="144000" rIns="144000" bIns="144000"/>
          <a:lstStyle>
            <a:lvl1pPr marL="0" indent="0">
              <a:buNone/>
              <a:defRPr sz="2000"/>
            </a:lvl1pPr>
            <a:lvl2pPr marL="450000" indent="0">
              <a:buNone/>
              <a:defRPr sz="2000"/>
            </a:lvl2pPr>
            <a:lvl3pPr marL="810000" indent="0">
              <a:buNone/>
              <a:defRPr sz="1800"/>
            </a:lvl3pPr>
            <a:lvl4pPr marL="1170000" indent="0">
              <a:buNone/>
              <a:defRPr sz="1600"/>
            </a:lvl4pPr>
            <a:lvl5pPr marL="1530000" indent="0">
              <a:buNone/>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14" name="Content 7"/>
          <p:cNvSpPr>
            <a:spLocks noGrp="1"/>
          </p:cNvSpPr>
          <p:nvPr>
            <p:ph sz="half" idx="49"/>
          </p:nvPr>
        </p:nvSpPr>
        <p:spPr bwMode="gray">
          <a:xfrm>
            <a:off x="2791263" y="3740400"/>
            <a:ext cx="2106274" cy="2070000"/>
          </a:xfrm>
          <a:solidFill>
            <a:schemeClr val="bg1">
              <a:lumMod val="95000"/>
            </a:schemeClr>
          </a:solidFill>
        </p:spPr>
        <p:txBody>
          <a:bodyPr lIns="144000" tIns="144000" rIns="144000" bIns="144000"/>
          <a:lstStyle>
            <a:lvl1pPr marL="0" indent="0">
              <a:buNone/>
              <a:defRPr sz="2000"/>
            </a:lvl1pPr>
            <a:lvl2pPr marL="450000" indent="0">
              <a:buNone/>
              <a:defRPr sz="2000"/>
            </a:lvl2pPr>
            <a:lvl3pPr marL="810000" indent="0">
              <a:buNone/>
              <a:defRPr sz="1800"/>
            </a:lvl3pPr>
            <a:lvl4pPr marL="1170000" indent="0">
              <a:buNone/>
              <a:defRPr sz="1600"/>
            </a:lvl4pPr>
            <a:lvl5pPr marL="1530000" indent="0">
              <a:buNone/>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20" name="Content 8"/>
          <p:cNvSpPr>
            <a:spLocks noGrp="1"/>
          </p:cNvSpPr>
          <p:nvPr>
            <p:ph sz="half" idx="45"/>
          </p:nvPr>
        </p:nvSpPr>
        <p:spPr bwMode="gray">
          <a:xfrm>
            <a:off x="5042456" y="3740400"/>
            <a:ext cx="2106274" cy="2070000"/>
          </a:xfrm>
          <a:solidFill>
            <a:schemeClr val="bg1">
              <a:lumMod val="95000"/>
            </a:schemeClr>
          </a:solidFill>
        </p:spPr>
        <p:txBody>
          <a:bodyPr lIns="144000" tIns="144000" rIns="144000" bIns="144000"/>
          <a:lstStyle>
            <a:lvl1pPr marL="0" indent="0">
              <a:buNone/>
              <a:defRPr sz="2000"/>
            </a:lvl1pPr>
            <a:lvl2pPr marL="450000" indent="0">
              <a:buNone/>
              <a:defRPr sz="2000"/>
            </a:lvl2pPr>
            <a:lvl3pPr marL="810000" indent="0">
              <a:buNone/>
              <a:defRPr sz="1800"/>
            </a:lvl3pPr>
            <a:lvl4pPr marL="1170000" indent="0">
              <a:buNone/>
              <a:defRPr sz="1600"/>
            </a:lvl4pPr>
            <a:lvl5pPr marL="1530000" indent="0">
              <a:buNone/>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22" name="Content 9"/>
          <p:cNvSpPr>
            <a:spLocks noGrp="1"/>
          </p:cNvSpPr>
          <p:nvPr>
            <p:ph sz="half" idx="47"/>
          </p:nvPr>
        </p:nvSpPr>
        <p:spPr bwMode="gray">
          <a:xfrm>
            <a:off x="7293649" y="3740400"/>
            <a:ext cx="2106274" cy="2070000"/>
          </a:xfrm>
          <a:solidFill>
            <a:schemeClr val="bg1">
              <a:lumMod val="95000"/>
            </a:schemeClr>
          </a:solidFill>
        </p:spPr>
        <p:txBody>
          <a:bodyPr lIns="144000" tIns="144000" rIns="144000" bIns="144000"/>
          <a:lstStyle>
            <a:lvl1pPr marL="0" indent="0">
              <a:buNone/>
              <a:defRPr sz="2000"/>
            </a:lvl1pPr>
            <a:lvl2pPr marL="450000" indent="0">
              <a:buNone/>
              <a:defRPr sz="2000"/>
            </a:lvl2pPr>
            <a:lvl3pPr marL="810000" indent="0">
              <a:buNone/>
              <a:defRPr sz="1800"/>
            </a:lvl3pPr>
            <a:lvl4pPr marL="1170000" indent="0">
              <a:buNone/>
              <a:defRPr sz="1600"/>
            </a:lvl4pPr>
            <a:lvl5pPr marL="1530000" indent="0">
              <a:buNone/>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18" name="Content 10"/>
          <p:cNvSpPr>
            <a:spLocks noGrp="1"/>
          </p:cNvSpPr>
          <p:nvPr>
            <p:ph sz="half" idx="51"/>
          </p:nvPr>
        </p:nvSpPr>
        <p:spPr bwMode="gray">
          <a:xfrm>
            <a:off x="9544843" y="3740400"/>
            <a:ext cx="2106274" cy="2070000"/>
          </a:xfrm>
          <a:solidFill>
            <a:schemeClr val="bg1">
              <a:lumMod val="95000"/>
            </a:schemeClr>
          </a:solidFill>
        </p:spPr>
        <p:txBody>
          <a:bodyPr lIns="144000" tIns="144000" rIns="144000" bIns="144000"/>
          <a:lstStyle>
            <a:lvl1pPr marL="0" indent="0">
              <a:buNone/>
              <a:defRPr sz="2000"/>
            </a:lvl1pPr>
            <a:lvl2pPr marL="450000" indent="0">
              <a:buNone/>
              <a:defRPr sz="2000"/>
            </a:lvl2pPr>
            <a:lvl3pPr marL="810000" indent="0">
              <a:buNone/>
              <a:defRPr sz="1800"/>
            </a:lvl3pPr>
            <a:lvl4pPr marL="1170000" indent="0">
              <a:buNone/>
              <a:defRPr sz="1600"/>
            </a:lvl4pPr>
            <a:lvl5pPr marL="1530000" indent="0">
              <a:buNone/>
              <a:defRPr sz="1600"/>
            </a:lvl5pPr>
            <a:lvl6pPr>
              <a:defRPr sz="1800"/>
            </a:lvl6pPr>
            <a:lvl7pPr>
              <a:defRPr sz="1800"/>
            </a:lvl7pPr>
            <a:lvl8pPr>
              <a:defRPr sz="1800"/>
            </a:lvl8pPr>
            <a:lvl9pPr>
              <a:defRPr sz="1800"/>
            </a:lvl9pPr>
          </a:lstStyle>
          <a:p>
            <a:pPr lvl="0"/>
            <a:r>
              <a:rPr lang="en-US" dirty="0"/>
              <a:t>Click to edit Master text styles</a:t>
            </a:r>
          </a:p>
        </p:txBody>
      </p:sp>
      <p:sp>
        <p:nvSpPr>
          <p:cNvPr id="5"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2009784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4_TITLE &amp; CONTENT">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13"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9" name="Picture"/>
          <p:cNvSpPr>
            <a:spLocks noGrp="1"/>
          </p:cNvSpPr>
          <p:nvPr>
            <p:ph type="pic" sz="quarter" idx="14"/>
          </p:nvPr>
        </p:nvSpPr>
        <p:spPr bwMode="gray">
          <a:xfrm>
            <a:off x="1201" y="4572000"/>
            <a:ext cx="12192000" cy="2286000"/>
          </a:xfrm>
          <a:solidFill>
            <a:schemeClr val="bg1">
              <a:lumMod val="85000"/>
            </a:schemeClr>
          </a:solidFill>
        </p:spPr>
        <p:txBody>
          <a:bodyPr lIns="144000" tIns="144000" rIns="144000" bIns="144000"/>
          <a:lstStyle>
            <a:lvl1pPr marL="0" indent="0">
              <a:buNone/>
              <a:defRPr/>
            </a:lvl1pPr>
          </a:lstStyle>
          <a:p>
            <a:endParaRPr lang="en-US" dirty="0"/>
          </a:p>
        </p:txBody>
      </p:sp>
      <p:sp>
        <p:nvSpPr>
          <p:cNvPr id="4"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5" name="Footer"/>
          <p:cNvSpPr>
            <a:spLocks noGrp="1"/>
          </p:cNvSpPr>
          <p:nvPr>
            <p:ph type="ftr" sz="quarter" idx="11"/>
          </p:nvPr>
        </p:nvSpPr>
        <p:spPr/>
        <p:txBody>
          <a:bodyPr/>
          <a:lstStyle/>
          <a:p>
            <a:endParaRPr lang="en-US"/>
          </a:p>
        </p:txBody>
      </p:sp>
      <p:sp>
        <p:nvSpPr>
          <p:cNvPr id="6" name="Slide Number"/>
          <p:cNvSpPr>
            <a:spLocks noGrp="1"/>
          </p:cNvSpPr>
          <p:nvPr>
            <p:ph type="sldNum" sz="quarter" idx="12"/>
          </p:nvPr>
        </p:nvSpPr>
        <p:spPr/>
        <p:txBody>
          <a:bodyPr/>
          <a:lstStyle/>
          <a:p>
            <a:fld id="{02CEFE82-39F2-4F47-8A0C-D5AB3496FA5C}" type="slidenum">
              <a:rPr lang="en-US" smtClean="0"/>
              <a:t>‹N°›</a:t>
            </a:fld>
            <a:endParaRPr lang="en-US"/>
          </a:p>
        </p:txBody>
      </p:sp>
      <p:sp>
        <p:nvSpPr>
          <p:cNvPr id="11" name="Content 1"/>
          <p:cNvSpPr>
            <a:spLocks noGrp="1"/>
          </p:cNvSpPr>
          <p:nvPr>
            <p:ph sz="half" idx="16"/>
          </p:nvPr>
        </p:nvSpPr>
        <p:spPr bwMode="gray">
          <a:xfrm>
            <a:off x="540070" y="1512000"/>
            <a:ext cx="3420445" cy="2704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2"/>
          <p:cNvSpPr>
            <a:spLocks noGrp="1"/>
          </p:cNvSpPr>
          <p:nvPr>
            <p:ph sz="half" idx="17"/>
          </p:nvPr>
        </p:nvSpPr>
        <p:spPr bwMode="gray">
          <a:xfrm>
            <a:off x="4385371" y="1512000"/>
            <a:ext cx="3420445" cy="2704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3"/>
          <p:cNvSpPr>
            <a:spLocks noGrp="1"/>
          </p:cNvSpPr>
          <p:nvPr>
            <p:ph sz="half" idx="2"/>
          </p:nvPr>
        </p:nvSpPr>
        <p:spPr bwMode="gray">
          <a:xfrm>
            <a:off x="8230671" y="1512000"/>
            <a:ext cx="3420445" cy="2704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58700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5_TITLE &amp; CONTENT">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13"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9" name="Picture"/>
          <p:cNvSpPr>
            <a:spLocks noGrp="1"/>
          </p:cNvSpPr>
          <p:nvPr>
            <p:ph type="pic" sz="quarter" idx="14"/>
          </p:nvPr>
        </p:nvSpPr>
        <p:spPr bwMode="gray">
          <a:xfrm>
            <a:off x="1201" y="4572000"/>
            <a:ext cx="12192000" cy="2286000"/>
          </a:xfrm>
          <a:solidFill>
            <a:schemeClr val="bg1">
              <a:lumMod val="85000"/>
            </a:schemeClr>
          </a:solidFill>
        </p:spPr>
        <p:txBody>
          <a:bodyPr lIns="144000" tIns="144000" rIns="144000" bIns="144000"/>
          <a:lstStyle>
            <a:lvl1pPr marL="0" indent="0">
              <a:buNone/>
              <a:defRPr/>
            </a:lvl1pPr>
          </a:lstStyle>
          <a:p>
            <a:endParaRPr lang="en-US" dirty="0"/>
          </a:p>
        </p:txBody>
      </p:sp>
      <p:sp>
        <p:nvSpPr>
          <p:cNvPr id="4"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5" name="Footer"/>
          <p:cNvSpPr>
            <a:spLocks noGrp="1"/>
          </p:cNvSpPr>
          <p:nvPr>
            <p:ph type="ftr" sz="quarter" idx="11"/>
          </p:nvPr>
        </p:nvSpPr>
        <p:spPr/>
        <p:txBody>
          <a:bodyPr/>
          <a:lstStyle/>
          <a:p>
            <a:endParaRPr lang="en-US"/>
          </a:p>
        </p:txBody>
      </p:sp>
      <p:sp>
        <p:nvSpPr>
          <p:cNvPr id="6" name="Slide Number"/>
          <p:cNvSpPr>
            <a:spLocks noGrp="1"/>
          </p:cNvSpPr>
          <p:nvPr>
            <p:ph type="sldNum" sz="quarter" idx="12"/>
          </p:nvPr>
        </p:nvSpPr>
        <p:spPr/>
        <p:txBody>
          <a:bodyPr/>
          <a:lstStyle/>
          <a:p>
            <a:fld id="{02CEFE82-39F2-4F47-8A0C-D5AB3496FA5C}" type="slidenum">
              <a:rPr lang="en-US" smtClean="0"/>
              <a:t>‹N°›</a:t>
            </a:fld>
            <a:endParaRPr lang="en-US"/>
          </a:p>
        </p:txBody>
      </p:sp>
      <p:sp>
        <p:nvSpPr>
          <p:cNvPr id="11" name="Content 1"/>
          <p:cNvSpPr>
            <a:spLocks noGrp="1"/>
          </p:cNvSpPr>
          <p:nvPr>
            <p:ph sz="half" idx="16"/>
          </p:nvPr>
        </p:nvSpPr>
        <p:spPr bwMode="gray">
          <a:xfrm>
            <a:off x="540070" y="2487827"/>
            <a:ext cx="3420445" cy="1851944"/>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2"/>
          <p:cNvSpPr>
            <a:spLocks noGrp="1"/>
          </p:cNvSpPr>
          <p:nvPr>
            <p:ph sz="half" idx="17"/>
          </p:nvPr>
        </p:nvSpPr>
        <p:spPr bwMode="gray">
          <a:xfrm>
            <a:off x="4385371" y="2487827"/>
            <a:ext cx="3420445" cy="1851944"/>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Content 3"/>
          <p:cNvSpPr>
            <a:spLocks noGrp="1"/>
          </p:cNvSpPr>
          <p:nvPr>
            <p:ph sz="half" idx="2"/>
          </p:nvPr>
        </p:nvSpPr>
        <p:spPr bwMode="gray">
          <a:xfrm>
            <a:off x="8230671" y="2487827"/>
            <a:ext cx="3420445" cy="1851944"/>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51154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2A3EEB-28EF-42C5-92D5-530C64ED5DF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47F1FB2A-DE0E-4AA3-BEC8-B171B0EC22B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FA2A9D87-73E0-4161-85F3-9F55A0AB6E15}"/>
              </a:ext>
            </a:extLst>
          </p:cNvPr>
          <p:cNvSpPr>
            <a:spLocks noGrp="1"/>
          </p:cNvSpPr>
          <p:nvPr>
            <p:ph type="dt" sz="half" idx="10"/>
          </p:nvPr>
        </p:nvSpPr>
        <p:spPr/>
        <p:txBody>
          <a:bodyPr/>
          <a:lstStyle/>
          <a:p>
            <a:fld id="{6A6F4DF6-3B48-4373-B72F-BB70390B4836}" type="datetime1">
              <a:rPr lang="fr-FR" smtClean="0"/>
              <a:t>06/01/2020</a:t>
            </a:fld>
            <a:endParaRPr lang="fr-FR"/>
          </a:p>
        </p:txBody>
      </p:sp>
      <p:sp>
        <p:nvSpPr>
          <p:cNvPr id="5" name="Espace réservé du pied de page 4">
            <a:extLst>
              <a:ext uri="{FF2B5EF4-FFF2-40B4-BE49-F238E27FC236}">
                <a16:creationId xmlns:a16="http://schemas.microsoft.com/office/drawing/2014/main" id="{B5BD9732-A1CD-47C9-B6D0-4191B9CF4A5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AFFB7C4-CE7A-490F-A544-A63F9B56FB85}"/>
              </a:ext>
            </a:extLst>
          </p:cNvPr>
          <p:cNvSpPr>
            <a:spLocks noGrp="1"/>
          </p:cNvSpPr>
          <p:nvPr>
            <p:ph type="sldNum" sz="quarter" idx="12"/>
          </p:nvPr>
        </p:nvSpPr>
        <p:spPr/>
        <p:txBody>
          <a:bodyPr/>
          <a:lstStyle/>
          <a:p>
            <a:fld id="{D5AC5E27-23BE-48AC-9ABE-431C930C706A}" type="slidenum">
              <a:rPr lang="fr-FR" smtClean="0"/>
              <a:pPr/>
              <a:t>‹N°›</a:t>
            </a:fld>
            <a:endParaRPr lang="fr-FR"/>
          </a:p>
        </p:txBody>
      </p:sp>
    </p:spTree>
    <p:extLst>
      <p:ext uri="{BB962C8B-B14F-4D97-AF65-F5344CB8AC3E}">
        <p14:creationId xmlns:p14="http://schemas.microsoft.com/office/powerpoint/2010/main" val="9722776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TITLE &amp; CONTENT">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13"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3" name="Content"/>
          <p:cNvSpPr>
            <a:spLocks noGrp="1"/>
          </p:cNvSpPr>
          <p:nvPr>
            <p:ph idx="1"/>
          </p:nvPr>
        </p:nvSpPr>
        <p:spPr>
          <a:xfrm>
            <a:off x="540070" y="1512000"/>
            <a:ext cx="11111046" cy="1926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cNvSpPr>
            <a:spLocks noGrp="1"/>
          </p:cNvSpPr>
          <p:nvPr>
            <p:ph type="pic" sz="quarter" idx="14"/>
          </p:nvPr>
        </p:nvSpPr>
        <p:spPr bwMode="gray">
          <a:xfrm>
            <a:off x="1" y="3438000"/>
            <a:ext cx="12192000" cy="3420000"/>
          </a:xfrm>
          <a:solidFill>
            <a:schemeClr val="bg1">
              <a:lumMod val="85000"/>
            </a:schemeClr>
          </a:solidFill>
        </p:spPr>
        <p:txBody>
          <a:bodyPr lIns="144000" tIns="144000" rIns="144000" bIns="144000"/>
          <a:lstStyle>
            <a:lvl1pPr marL="0" indent="0">
              <a:buNone/>
              <a:defRPr/>
            </a:lvl1pPr>
          </a:lstStyle>
          <a:p>
            <a:endParaRPr lang="en-US" dirty="0"/>
          </a:p>
        </p:txBody>
      </p:sp>
      <p:sp>
        <p:nvSpPr>
          <p:cNvPr id="4"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5" name="Footer"/>
          <p:cNvSpPr>
            <a:spLocks noGrp="1"/>
          </p:cNvSpPr>
          <p:nvPr>
            <p:ph type="ftr" sz="quarter" idx="11"/>
          </p:nvPr>
        </p:nvSpPr>
        <p:spPr/>
        <p:txBody>
          <a:bodyPr/>
          <a:lstStyle/>
          <a:p>
            <a:endParaRPr lang="en-US"/>
          </a:p>
        </p:txBody>
      </p:sp>
      <p:sp>
        <p:nvSpPr>
          <p:cNvPr id="6"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2703838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3_TITLE &amp; CONTENT">
    <p:spTree>
      <p:nvGrpSpPr>
        <p:cNvPr id="1" name=""/>
        <p:cNvGrpSpPr/>
        <p:nvPr/>
      </p:nvGrpSpPr>
      <p:grpSpPr>
        <a:xfrm>
          <a:off x="0" y="0"/>
          <a:ext cx="0" cy="0"/>
          <a:chOff x="0" y="0"/>
          <a:chExt cx="0" cy="0"/>
        </a:xfrm>
      </p:grpSpPr>
      <p:sp>
        <p:nvSpPr>
          <p:cNvPr id="9" name="Picture"/>
          <p:cNvSpPr>
            <a:spLocks noGrp="1"/>
          </p:cNvSpPr>
          <p:nvPr>
            <p:ph type="pic" sz="quarter" idx="14" hasCustomPrompt="1"/>
          </p:nvPr>
        </p:nvSpPr>
        <p:spPr bwMode="gray">
          <a:xfrm>
            <a:off x="1" y="0"/>
            <a:ext cx="12192000" cy="4572000"/>
          </a:xfrm>
          <a:prstGeom prst="rect">
            <a:avLst/>
          </a:prstGeom>
          <a:solidFill>
            <a:schemeClr val="bg1">
              <a:lumMod val="85000"/>
            </a:schemeClr>
          </a:solidFill>
        </p:spPr>
        <p:txBody>
          <a:bodyPr lIns="144000" tIns="144000" rIns="144000" bIns="144000"/>
          <a:lstStyle>
            <a:lvl1pPr marL="0" indent="0">
              <a:buNone/>
              <a:defRPr/>
            </a:lvl1pPr>
          </a:lstStyle>
          <a:p>
            <a:r>
              <a:rPr lang="en-US" dirty="0"/>
              <a:t> </a:t>
            </a:r>
          </a:p>
        </p:txBody>
      </p:sp>
      <p:sp>
        <p:nvSpPr>
          <p:cNvPr id="3" name="Content"/>
          <p:cNvSpPr>
            <a:spLocks noGrp="1"/>
          </p:cNvSpPr>
          <p:nvPr>
            <p:ph idx="1"/>
          </p:nvPr>
        </p:nvSpPr>
        <p:spPr>
          <a:xfrm>
            <a:off x="540070" y="4932000"/>
            <a:ext cx="11111046" cy="885600"/>
          </a:xfrm>
        </p:spPr>
        <p:txBody>
          <a:bodyPr/>
          <a:lstStyle/>
          <a:p>
            <a:pPr lvl="0"/>
            <a:r>
              <a:rPr lang="en-US" dirty="0"/>
              <a:t>Click to edit Master text styles</a:t>
            </a:r>
          </a:p>
          <a:p>
            <a:pPr lvl="1"/>
            <a:r>
              <a:rPr lang="en-US" dirty="0"/>
              <a:t>Second level</a:t>
            </a:r>
          </a:p>
        </p:txBody>
      </p:sp>
      <p:sp>
        <p:nvSpPr>
          <p:cNvPr id="4"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5" name="Footer"/>
          <p:cNvSpPr>
            <a:spLocks noGrp="1"/>
          </p:cNvSpPr>
          <p:nvPr>
            <p:ph type="ftr" sz="quarter" idx="11"/>
          </p:nvPr>
        </p:nvSpPr>
        <p:spPr/>
        <p:txBody>
          <a:bodyPr/>
          <a:lstStyle/>
          <a:p>
            <a:endParaRPr lang="en-US"/>
          </a:p>
        </p:txBody>
      </p:sp>
      <p:sp>
        <p:nvSpPr>
          <p:cNvPr id="6"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2448821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IMAGE BANNER">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13"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9" name="Picture"/>
          <p:cNvSpPr>
            <a:spLocks noGrp="1"/>
          </p:cNvSpPr>
          <p:nvPr>
            <p:ph type="pic" sz="quarter" idx="14"/>
          </p:nvPr>
        </p:nvSpPr>
        <p:spPr bwMode="gray">
          <a:xfrm>
            <a:off x="540476" y="1517650"/>
            <a:ext cx="11111046" cy="4298400"/>
          </a:xfrm>
          <a:solidFill>
            <a:schemeClr val="bg1">
              <a:lumMod val="85000"/>
            </a:schemeClr>
          </a:solidFill>
        </p:spPr>
        <p:txBody>
          <a:bodyPr lIns="144000" tIns="144000" rIns="144000" bIns="144000"/>
          <a:lstStyle>
            <a:lvl1pPr marL="0" indent="0">
              <a:buNone/>
              <a:defRPr/>
            </a:lvl1pPr>
          </a:lstStyle>
          <a:p>
            <a:endParaRPr lang="en-US" dirty="0"/>
          </a:p>
        </p:txBody>
      </p:sp>
      <p:sp>
        <p:nvSpPr>
          <p:cNvPr id="4"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5" name="Footer"/>
          <p:cNvSpPr>
            <a:spLocks noGrp="1"/>
          </p:cNvSpPr>
          <p:nvPr>
            <p:ph type="ftr" sz="quarter" idx="11"/>
          </p:nvPr>
        </p:nvSpPr>
        <p:spPr/>
        <p:txBody>
          <a:bodyPr/>
          <a:lstStyle/>
          <a:p>
            <a:endParaRPr lang="en-US"/>
          </a:p>
        </p:txBody>
      </p:sp>
      <p:sp>
        <p:nvSpPr>
          <p:cNvPr id="6"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695484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IMAGE BANNER">
    <p:spTree>
      <p:nvGrpSpPr>
        <p:cNvPr id="1" name=""/>
        <p:cNvGrpSpPr/>
        <p:nvPr/>
      </p:nvGrpSpPr>
      <p:grpSpPr>
        <a:xfrm>
          <a:off x="0" y="0"/>
          <a:ext cx="0" cy="0"/>
          <a:chOff x="0" y="0"/>
          <a:chExt cx="0" cy="0"/>
        </a:xfrm>
      </p:grpSpPr>
      <p:sp>
        <p:nvSpPr>
          <p:cNvPr id="2" name="Title"/>
          <p:cNvSpPr>
            <a:spLocks noGrp="1"/>
          </p:cNvSpPr>
          <p:nvPr>
            <p:ph type="title"/>
          </p:nvPr>
        </p:nvSpPr>
        <p:spPr>
          <a:xfrm>
            <a:off x="540070" y="432000"/>
            <a:ext cx="11111046" cy="1080000"/>
          </a:xfrm>
        </p:spPr>
        <p:txBody>
          <a:bodyPr/>
          <a:lstStyle/>
          <a:p>
            <a:r>
              <a:rPr lang="en-US" dirty="0"/>
              <a:t>Click to edit Master title style</a:t>
            </a:r>
          </a:p>
        </p:txBody>
      </p:sp>
      <p:sp>
        <p:nvSpPr>
          <p:cNvPr id="13" name="Subline"/>
          <p:cNvSpPr>
            <a:spLocks noGrp="1"/>
          </p:cNvSpPr>
          <p:nvPr>
            <p:ph type="body" sz="quarter" idx="13" hasCustomPrompt="1"/>
          </p:nvPr>
        </p:nvSpPr>
        <p:spPr>
          <a:xfrm>
            <a:off x="540070" y="972000"/>
            <a:ext cx="11111046" cy="540000"/>
          </a:xfrm>
        </p:spPr>
        <p:txBody>
          <a:bodyPr/>
          <a:lstStyle>
            <a:lvl1pPr marL="0" indent="0">
              <a:buNone/>
              <a:defRPr baseline="0">
                <a:solidFill>
                  <a:srgbClr val="7F7F7F"/>
                </a:solidFill>
              </a:defRPr>
            </a:lvl1pPr>
          </a:lstStyle>
          <a:p>
            <a:pPr lvl="0"/>
            <a:r>
              <a:rPr lang="en-US" dirty="0"/>
              <a:t>Enter your subtitle here</a:t>
            </a:r>
          </a:p>
        </p:txBody>
      </p:sp>
      <p:sp>
        <p:nvSpPr>
          <p:cNvPr id="9" name="Picture 1"/>
          <p:cNvSpPr>
            <a:spLocks noGrp="1"/>
          </p:cNvSpPr>
          <p:nvPr>
            <p:ph type="pic" sz="quarter" idx="14"/>
          </p:nvPr>
        </p:nvSpPr>
        <p:spPr bwMode="gray">
          <a:xfrm>
            <a:off x="0" y="1517650"/>
            <a:ext cx="4054128" cy="4298400"/>
          </a:xfrm>
          <a:solidFill>
            <a:schemeClr val="bg1">
              <a:lumMod val="85000"/>
            </a:schemeClr>
          </a:solidFill>
        </p:spPr>
        <p:txBody>
          <a:bodyPr lIns="144000" tIns="144000" rIns="144000" bIns="144000"/>
          <a:lstStyle>
            <a:lvl1pPr marL="0" indent="0">
              <a:buNone/>
              <a:defRPr/>
            </a:lvl1pPr>
          </a:lstStyle>
          <a:p>
            <a:endParaRPr lang="en-US" dirty="0"/>
          </a:p>
        </p:txBody>
      </p:sp>
      <p:sp>
        <p:nvSpPr>
          <p:cNvPr id="10" name="Text 1"/>
          <p:cNvSpPr>
            <a:spLocks noGrp="1"/>
          </p:cNvSpPr>
          <p:nvPr>
            <p:ph type="body" sz="quarter" idx="17"/>
          </p:nvPr>
        </p:nvSpPr>
        <p:spPr bwMode="gray">
          <a:xfrm>
            <a:off x="0" y="5456050"/>
            <a:ext cx="4054128" cy="360000"/>
          </a:xfrm>
          <a:solidFill>
            <a:srgbClr val="7F7F7F">
              <a:alpha val="80000"/>
            </a:srgbClr>
          </a:solidFill>
        </p:spPr>
        <p:txBody>
          <a:bodyPr lIns="540000" rIns="540000" anchor="ctr"/>
          <a:lstStyle>
            <a:lvl1pPr marL="0" indent="0" algn="l">
              <a:buNone/>
              <a:defRPr>
                <a:solidFill>
                  <a:schemeClr val="bg1"/>
                </a:solidFill>
                <a:latin typeface="+mj-lt"/>
              </a:defRPr>
            </a:lvl1pPr>
          </a:lstStyle>
          <a:p>
            <a:pPr lvl="0"/>
            <a:r>
              <a:rPr lang="en-US" dirty="0"/>
              <a:t>Click to edit Master text styles</a:t>
            </a:r>
          </a:p>
        </p:txBody>
      </p:sp>
      <p:sp>
        <p:nvSpPr>
          <p:cNvPr id="11" name="Picture 2"/>
          <p:cNvSpPr>
            <a:spLocks noGrp="1"/>
          </p:cNvSpPr>
          <p:nvPr>
            <p:ph type="pic" sz="quarter" idx="16"/>
          </p:nvPr>
        </p:nvSpPr>
        <p:spPr bwMode="gray">
          <a:xfrm>
            <a:off x="4068937" y="1517650"/>
            <a:ext cx="8123063" cy="4298400"/>
          </a:xfrm>
          <a:solidFill>
            <a:schemeClr val="bg1">
              <a:lumMod val="85000"/>
            </a:schemeClr>
          </a:solidFill>
        </p:spPr>
        <p:txBody>
          <a:bodyPr lIns="144000" tIns="144000" rIns="144000" bIns="144000"/>
          <a:lstStyle>
            <a:lvl1pPr marL="0" indent="0">
              <a:buNone/>
              <a:defRPr/>
            </a:lvl1pPr>
          </a:lstStyle>
          <a:p>
            <a:endParaRPr lang="en-US" dirty="0"/>
          </a:p>
        </p:txBody>
      </p:sp>
      <p:sp>
        <p:nvSpPr>
          <p:cNvPr id="12" name="Text 2"/>
          <p:cNvSpPr>
            <a:spLocks noGrp="1"/>
          </p:cNvSpPr>
          <p:nvPr>
            <p:ph type="body" sz="quarter" idx="18"/>
          </p:nvPr>
        </p:nvSpPr>
        <p:spPr bwMode="gray">
          <a:xfrm>
            <a:off x="4068936" y="5456050"/>
            <a:ext cx="8122657" cy="360000"/>
          </a:xfrm>
          <a:solidFill>
            <a:srgbClr val="7F7F7F">
              <a:alpha val="80000"/>
            </a:srgbClr>
          </a:solidFill>
        </p:spPr>
        <p:txBody>
          <a:bodyPr lIns="540000" rIns="540000" anchor="ctr"/>
          <a:lstStyle>
            <a:lvl1pPr marL="0" indent="0" algn="l">
              <a:buNone/>
              <a:defRPr>
                <a:solidFill>
                  <a:schemeClr val="bg1"/>
                </a:solidFill>
                <a:latin typeface="+mj-lt"/>
              </a:defRPr>
            </a:lvl1pPr>
          </a:lstStyle>
          <a:p>
            <a:pPr lvl="0"/>
            <a:r>
              <a:rPr lang="en-US" dirty="0"/>
              <a:t>Click to edit Master text styles</a:t>
            </a:r>
          </a:p>
        </p:txBody>
      </p:sp>
      <p:sp>
        <p:nvSpPr>
          <p:cNvPr id="4"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5" name="Footer"/>
          <p:cNvSpPr>
            <a:spLocks noGrp="1"/>
          </p:cNvSpPr>
          <p:nvPr>
            <p:ph type="ftr" sz="quarter" idx="11"/>
          </p:nvPr>
        </p:nvSpPr>
        <p:spPr/>
        <p:txBody>
          <a:bodyPr/>
          <a:lstStyle/>
          <a:p>
            <a:endParaRPr lang="en-US"/>
          </a:p>
        </p:txBody>
      </p:sp>
      <p:sp>
        <p:nvSpPr>
          <p:cNvPr id="6"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2553955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0" name="Picture"/>
          <p:cNvSpPr>
            <a:spLocks noGrp="1"/>
          </p:cNvSpPr>
          <p:nvPr>
            <p:ph type="pic" sz="quarter" idx="14"/>
          </p:nvPr>
        </p:nvSpPr>
        <p:spPr bwMode="gray">
          <a:xfrm>
            <a:off x="1" y="0"/>
            <a:ext cx="12192000" cy="6858000"/>
          </a:xfrm>
          <a:solidFill>
            <a:schemeClr val="bg1">
              <a:lumMod val="85000"/>
            </a:schemeClr>
          </a:solidFill>
        </p:spPr>
        <p:txBody>
          <a:bodyPr lIns="144000" tIns="144000" rIns="144000" bIns="144000"/>
          <a:lstStyle>
            <a:lvl1pPr marL="0" indent="0">
              <a:buNone/>
              <a:defRPr/>
            </a:lvl1pPr>
          </a:lstStyle>
          <a:p>
            <a:endParaRPr lang="en-US" dirty="0"/>
          </a:p>
        </p:txBody>
      </p:sp>
      <p:sp>
        <p:nvSpPr>
          <p:cNvPr id="9" name="Content"/>
          <p:cNvSpPr>
            <a:spLocks noGrp="1"/>
          </p:cNvSpPr>
          <p:nvPr>
            <p:ph idx="1"/>
          </p:nvPr>
        </p:nvSpPr>
        <p:spPr>
          <a:xfrm>
            <a:off x="1933452" y="1512000"/>
            <a:ext cx="9717665" cy="4298400"/>
          </a:xfrm>
        </p:spPr>
        <p:txBody>
          <a:bodyPr/>
          <a:lstStyle>
            <a:lvl1pPr marL="0" indent="0">
              <a:buNone/>
              <a:defRPr sz="4000">
                <a:solidFill>
                  <a:schemeClr val="bg1"/>
                </a:solidFill>
              </a:defRPr>
            </a:lvl1pPr>
          </a:lstStyle>
          <a:p>
            <a:pPr lvl="0"/>
            <a:r>
              <a:rPr lang="en-US" dirty="0"/>
              <a:t>Click to edit Master text styles</a:t>
            </a:r>
          </a:p>
        </p:txBody>
      </p:sp>
      <p:sp>
        <p:nvSpPr>
          <p:cNvPr id="5" name="Date"/>
          <p:cNvSpPr>
            <a:spLocks noGrp="1"/>
          </p:cNvSpPr>
          <p:nvPr>
            <p:ph type="dt" sz="half" idx="10"/>
          </p:nvPr>
        </p:nvSpPr>
        <p:spPr>
          <a:xfrm>
            <a:off x="10210929" y="6084000"/>
            <a:ext cx="1440187" cy="360000"/>
          </a:xfrm>
        </p:spPr>
        <p:txBody>
          <a:bodyPr/>
          <a:lstStyle/>
          <a:p>
            <a:fld id="{27FC3DAB-407D-4279-8EB6-232635B61438}" type="datetimeFigureOut">
              <a:rPr lang="en-US" smtClean="0"/>
              <a:t>1/6/20</a:t>
            </a:fld>
            <a:endParaRPr lang="en-US"/>
          </a:p>
        </p:txBody>
      </p:sp>
      <p:sp>
        <p:nvSpPr>
          <p:cNvPr id="6" name="Footer"/>
          <p:cNvSpPr>
            <a:spLocks noGrp="1"/>
          </p:cNvSpPr>
          <p:nvPr>
            <p:ph type="ftr" sz="quarter" idx="11"/>
          </p:nvPr>
        </p:nvSpPr>
        <p:spPr/>
        <p:txBody>
          <a:bodyPr/>
          <a:lstStyle/>
          <a:p>
            <a:endParaRPr lang="en-US"/>
          </a:p>
        </p:txBody>
      </p:sp>
      <p:sp>
        <p:nvSpPr>
          <p:cNvPr id="7"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4205788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LIDE 1">
    <p:spTree>
      <p:nvGrpSpPr>
        <p:cNvPr id="1" name=""/>
        <p:cNvGrpSpPr/>
        <p:nvPr/>
      </p:nvGrpSpPr>
      <p:grpSpPr>
        <a:xfrm>
          <a:off x="0" y="0"/>
          <a:ext cx="0" cy="0"/>
          <a:chOff x="0" y="0"/>
          <a:chExt cx="0" cy="0"/>
        </a:xfrm>
      </p:grpSpPr>
      <p:sp>
        <p:nvSpPr>
          <p:cNvPr id="3" name="Inhaltsplatzhalter 2"/>
          <p:cNvSpPr>
            <a:spLocks noGrp="1"/>
          </p:cNvSpPr>
          <p:nvPr>
            <p:ph idx="1"/>
          </p:nvPr>
        </p:nvSpPr>
        <p:spPr>
          <a:xfrm>
            <a:off x="516320" y="1483952"/>
            <a:ext cx="11134798" cy="4319248"/>
          </a:xfrm>
          <a:noFill/>
        </p:spPr>
        <p:txBody>
          <a:bodyPr/>
          <a:lstStyle>
            <a:lvl1pPr>
              <a:defRPr sz="2200"/>
            </a:lvl1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38" name="Titel 1"/>
          <p:cNvSpPr>
            <a:spLocks noGrp="1"/>
          </p:cNvSpPr>
          <p:nvPr>
            <p:ph type="title"/>
          </p:nvPr>
        </p:nvSpPr>
        <p:spPr>
          <a:xfrm>
            <a:off x="516320" y="410830"/>
            <a:ext cx="11134798" cy="1073122"/>
          </a:xfrm>
        </p:spPr>
        <p:txBody>
          <a:bodyPr/>
          <a:lstStyle/>
          <a:p>
            <a:r>
              <a:rPr lang="de-DE" dirty="0"/>
              <a:t>Titelmasterformat durch Klicken bearbeiten</a:t>
            </a:r>
            <a:endParaRPr lang="en-US" dirty="0"/>
          </a:p>
        </p:txBody>
      </p:sp>
      <p:sp>
        <p:nvSpPr>
          <p:cNvPr id="5" name="Fußzeilenplatzhalter 4"/>
          <p:cNvSpPr>
            <a:spLocks noGrp="1"/>
          </p:cNvSpPr>
          <p:nvPr>
            <p:ph type="ftr" sz="quarter" idx="11"/>
          </p:nvPr>
        </p:nvSpPr>
        <p:spPr/>
        <p:txBody>
          <a:bodyPr/>
          <a:lstStyle/>
          <a:p>
            <a:endParaRPr lang="en-US" dirty="0"/>
          </a:p>
        </p:txBody>
      </p:sp>
      <p:sp>
        <p:nvSpPr>
          <p:cNvPr id="6" name="Foliennummernplatzhalter 5"/>
          <p:cNvSpPr>
            <a:spLocks noGrp="1"/>
          </p:cNvSpPr>
          <p:nvPr>
            <p:ph type="sldNum" sz="quarter" idx="12"/>
          </p:nvPr>
        </p:nvSpPr>
        <p:spPr/>
        <p:txBody>
          <a:bodyPr/>
          <a:lstStyle/>
          <a:p>
            <a:fld id="{75A4F164-3A46-4CEE-A25C-CA523D5E42F3}" type="slidenum">
              <a:rPr lang="en-US" smtClean="0"/>
              <a:t>‹N°›</a:t>
            </a:fld>
            <a:endParaRPr lang="en-US" dirty="0"/>
          </a:p>
        </p:txBody>
      </p:sp>
      <p:sp>
        <p:nvSpPr>
          <p:cNvPr id="13"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Tree>
    <p:extLst>
      <p:ext uri="{BB962C8B-B14F-4D97-AF65-F5344CB8AC3E}">
        <p14:creationId xmlns:p14="http://schemas.microsoft.com/office/powerpoint/2010/main" val="321499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SLIDE 3">
    <p:spTree>
      <p:nvGrpSpPr>
        <p:cNvPr id="1" name=""/>
        <p:cNvGrpSpPr/>
        <p:nvPr/>
      </p:nvGrpSpPr>
      <p:grpSpPr>
        <a:xfrm>
          <a:off x="0" y="0"/>
          <a:ext cx="0" cy="0"/>
          <a:chOff x="0" y="0"/>
          <a:chExt cx="0" cy="0"/>
        </a:xfrm>
      </p:grpSpPr>
      <p:sp>
        <p:nvSpPr>
          <p:cNvPr id="22" name="Titel 1"/>
          <p:cNvSpPr>
            <a:spLocks noGrp="1"/>
          </p:cNvSpPr>
          <p:nvPr>
            <p:ph type="title"/>
          </p:nvPr>
        </p:nvSpPr>
        <p:spPr>
          <a:xfrm>
            <a:off x="6287015" y="410830"/>
            <a:ext cx="5364102" cy="1073122"/>
          </a:xfrm>
        </p:spPr>
        <p:txBody>
          <a:bodyPr/>
          <a:lstStyle/>
          <a:p>
            <a:r>
              <a:rPr lang="de-DE" dirty="0"/>
              <a:t>Titelmasterformat durch Klicken bearbeiten</a:t>
            </a:r>
            <a:endParaRPr lang="en-US" dirty="0"/>
          </a:p>
        </p:txBody>
      </p:sp>
      <p:sp>
        <p:nvSpPr>
          <p:cNvPr id="3" name="Inhaltsplatzhalter 2"/>
          <p:cNvSpPr>
            <a:spLocks noGrp="1"/>
          </p:cNvSpPr>
          <p:nvPr>
            <p:ph idx="1"/>
          </p:nvPr>
        </p:nvSpPr>
        <p:spPr>
          <a:xfrm>
            <a:off x="6286905" y="1483952"/>
            <a:ext cx="5363246" cy="4319248"/>
          </a:xfrm>
          <a:noFill/>
        </p:spPr>
        <p:txBody>
          <a:bodyPr/>
          <a:lstStyle>
            <a:lvl1pPr>
              <a:defRPr sz="2200"/>
            </a:lvl1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5" name="Fußzeilenplatzhalter 4"/>
          <p:cNvSpPr>
            <a:spLocks noGrp="1"/>
          </p:cNvSpPr>
          <p:nvPr>
            <p:ph type="ftr" sz="quarter" idx="11"/>
          </p:nvPr>
        </p:nvSpPr>
        <p:spPr/>
        <p:txBody>
          <a:bodyPr/>
          <a:lstStyle/>
          <a:p>
            <a:endParaRPr lang="en-US" dirty="0"/>
          </a:p>
        </p:txBody>
      </p:sp>
      <p:sp>
        <p:nvSpPr>
          <p:cNvPr id="6" name="Foliennummernplatzhalter 5"/>
          <p:cNvSpPr>
            <a:spLocks noGrp="1"/>
          </p:cNvSpPr>
          <p:nvPr>
            <p:ph type="sldNum" sz="quarter" idx="12"/>
          </p:nvPr>
        </p:nvSpPr>
        <p:spPr/>
        <p:txBody>
          <a:bodyPr/>
          <a:lstStyle/>
          <a:p>
            <a:fld id="{75A4F164-3A46-4CEE-A25C-CA523D5E42F3}" type="slidenum">
              <a:rPr lang="en-US" smtClean="0"/>
              <a:t>‹N°›</a:t>
            </a:fld>
            <a:endParaRPr lang="en-US" dirty="0"/>
          </a:p>
        </p:txBody>
      </p:sp>
      <p:sp>
        <p:nvSpPr>
          <p:cNvPr id="13" name="Textplatzhalter 12"/>
          <p:cNvSpPr>
            <a:spLocks noGrp="1"/>
          </p:cNvSpPr>
          <p:nvPr>
            <p:ph type="body" sz="quarter" idx="13" hasCustomPrompt="1"/>
          </p:nvPr>
        </p:nvSpPr>
        <p:spPr>
          <a:xfrm>
            <a:off x="6286905" y="942478"/>
            <a:ext cx="5364000"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Tree>
    <p:extLst>
      <p:ext uri="{BB962C8B-B14F-4D97-AF65-F5344CB8AC3E}">
        <p14:creationId xmlns:p14="http://schemas.microsoft.com/office/powerpoint/2010/main" val="193080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LIDE 6">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p>
            <a:endParaRPr lang="en-US" dirty="0"/>
          </a:p>
        </p:txBody>
      </p:sp>
      <p:sp>
        <p:nvSpPr>
          <p:cNvPr id="5" name="Foliennummernplatzhalter 4"/>
          <p:cNvSpPr>
            <a:spLocks noGrp="1"/>
          </p:cNvSpPr>
          <p:nvPr>
            <p:ph type="sldNum" sz="quarter" idx="12"/>
          </p:nvPr>
        </p:nvSpPr>
        <p:spPr/>
        <p:txBody>
          <a:bodyPr/>
          <a:lstStyle/>
          <a:p>
            <a:fld id="{75A4F164-3A46-4CEE-A25C-CA523D5E42F3}" type="slidenum">
              <a:rPr lang="en-US" smtClean="0"/>
              <a:t>‹N°›</a:t>
            </a:fld>
            <a:endParaRPr lang="en-US" dirty="0"/>
          </a:p>
        </p:txBody>
      </p:sp>
      <p:sp>
        <p:nvSpPr>
          <p:cNvPr id="6"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Tree>
    <p:extLst>
      <p:ext uri="{BB962C8B-B14F-4D97-AF65-F5344CB8AC3E}">
        <p14:creationId xmlns:p14="http://schemas.microsoft.com/office/powerpoint/2010/main" val="3825028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ußzeilenplatzhalter 2"/>
          <p:cNvSpPr>
            <a:spLocks noGrp="1"/>
          </p:cNvSpPr>
          <p:nvPr>
            <p:ph type="ftr" sz="quarter" idx="11"/>
          </p:nvPr>
        </p:nvSpPr>
        <p:spPr/>
        <p:txBody>
          <a:bodyPr/>
          <a:lstStyle/>
          <a:p>
            <a:endParaRPr lang="en-US" dirty="0"/>
          </a:p>
        </p:txBody>
      </p:sp>
      <p:sp>
        <p:nvSpPr>
          <p:cNvPr id="4" name="Foliennummernplatzhalter 3"/>
          <p:cNvSpPr>
            <a:spLocks noGrp="1"/>
          </p:cNvSpPr>
          <p:nvPr>
            <p:ph type="sldNum" sz="quarter" idx="12"/>
          </p:nvPr>
        </p:nvSpPr>
        <p:spPr/>
        <p:txBody>
          <a:bodyPr/>
          <a:lstStyle/>
          <a:p>
            <a:fld id="{75A4F164-3A46-4CEE-A25C-CA523D5E42F3}" type="slidenum">
              <a:rPr lang="en-US" smtClean="0"/>
              <a:t>‹N°›</a:t>
            </a:fld>
            <a:endParaRPr lang="en-US" dirty="0"/>
          </a:p>
        </p:txBody>
      </p:sp>
    </p:spTree>
    <p:extLst>
      <p:ext uri="{BB962C8B-B14F-4D97-AF65-F5344CB8AC3E}">
        <p14:creationId xmlns:p14="http://schemas.microsoft.com/office/powerpoint/2010/main" val="2722273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LIGHT GREY">
    <p:spTree>
      <p:nvGrpSpPr>
        <p:cNvPr id="1" name=""/>
        <p:cNvGrpSpPr/>
        <p:nvPr/>
      </p:nvGrpSpPr>
      <p:grpSpPr>
        <a:xfrm>
          <a:off x="0" y="0"/>
          <a:ext cx="0" cy="0"/>
          <a:chOff x="0" y="0"/>
          <a:chExt cx="0" cy="0"/>
        </a:xfrm>
      </p:grpSpPr>
      <p:sp>
        <p:nvSpPr>
          <p:cNvPr id="7" name="Rechteck 6"/>
          <p:cNvSpPr/>
          <p:nvPr userDrawn="1"/>
        </p:nvSpPr>
        <p:spPr bwMode="auto">
          <a:xfrm>
            <a:off x="1" y="0"/>
            <a:ext cx="12192000" cy="6858000"/>
          </a:xfrm>
          <a:prstGeom prst="rect">
            <a:avLst/>
          </a:prstGeom>
          <a:solidFill>
            <a:srgbClr val="D9D9D9"/>
          </a:solidFill>
          <a:ln w="12700">
            <a:noFill/>
            <a:round/>
            <a:headEnd/>
            <a:tailEnd/>
          </a:ln>
        </p:spPr>
        <p:txBody>
          <a:bodyPr rot="0" spcFirstLastPara="0" vert="horz" wrap="square" lIns="91431" tIns="45715" rIns="91431" bIns="45715"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800" dirty="0"/>
          </a:p>
        </p:txBody>
      </p:sp>
      <p:sp>
        <p:nvSpPr>
          <p:cNvPr id="2" name="Titel 1"/>
          <p:cNvSpPr>
            <a:spLocks noGrp="1"/>
          </p:cNvSpPr>
          <p:nvPr>
            <p:ph type="title"/>
          </p:nvPr>
        </p:nvSpPr>
        <p:spPr/>
        <p:txBody>
          <a:body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p>
            <a:endParaRPr lang="en-US" dirty="0"/>
          </a:p>
        </p:txBody>
      </p:sp>
      <p:sp>
        <p:nvSpPr>
          <p:cNvPr id="5" name="Foliennummernplatzhalter 4"/>
          <p:cNvSpPr>
            <a:spLocks noGrp="1"/>
          </p:cNvSpPr>
          <p:nvPr>
            <p:ph type="sldNum" sz="quarter" idx="12"/>
          </p:nvPr>
        </p:nvSpPr>
        <p:spPr/>
        <p:txBody>
          <a:bodyPr/>
          <a:lstStyle/>
          <a:p>
            <a:fld id="{75A4F164-3A46-4CEE-A25C-CA523D5E42F3}" type="slidenum">
              <a:rPr lang="en-US" smtClean="0"/>
              <a:t>‹N°›</a:t>
            </a:fld>
            <a:endParaRPr lang="en-US" dirty="0"/>
          </a:p>
        </p:txBody>
      </p:sp>
      <p:sp>
        <p:nvSpPr>
          <p:cNvPr id="6"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
        <p:nvSpPr>
          <p:cNvPr id="45" name="Inhaltsplatzhalter 2"/>
          <p:cNvSpPr>
            <a:spLocks noGrp="1"/>
          </p:cNvSpPr>
          <p:nvPr>
            <p:ph idx="1"/>
          </p:nvPr>
        </p:nvSpPr>
        <p:spPr>
          <a:xfrm>
            <a:off x="516320" y="1483952"/>
            <a:ext cx="11134798" cy="4319248"/>
          </a:xfrm>
          <a:noFill/>
        </p:spPr>
        <p:txBody>
          <a:bodyPr/>
          <a:lstStyle>
            <a:lvl1pPr>
              <a:defRPr sz="2200"/>
            </a:lvl1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Tree>
    <p:extLst>
      <p:ext uri="{BB962C8B-B14F-4D97-AF65-F5344CB8AC3E}">
        <p14:creationId xmlns:p14="http://schemas.microsoft.com/office/powerpoint/2010/main" val="3836007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F7FA5CE-9CC2-48EA-B28E-A9EA7A4D0CED}"/>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C6232C-389F-432A-A5B8-5880B4A8B8E7}"/>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B37554C9-7690-4D41-A536-F0063D832CA7}"/>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31802C4-9C37-4103-AD10-063C63AAF06D}"/>
              </a:ext>
            </a:extLst>
          </p:cNvPr>
          <p:cNvSpPr>
            <a:spLocks noGrp="1"/>
          </p:cNvSpPr>
          <p:nvPr>
            <p:ph type="dt" sz="half" idx="10"/>
          </p:nvPr>
        </p:nvSpPr>
        <p:spPr/>
        <p:txBody>
          <a:bodyPr/>
          <a:lstStyle/>
          <a:p>
            <a:fld id="{DF7CF41E-F8A5-4894-9F67-E9E85777C557}" type="datetime1">
              <a:rPr lang="fr-FR" smtClean="0"/>
              <a:t>06/01/2020</a:t>
            </a:fld>
            <a:endParaRPr lang="fr-FR"/>
          </a:p>
        </p:txBody>
      </p:sp>
      <p:sp>
        <p:nvSpPr>
          <p:cNvPr id="6" name="Espace réservé du pied de page 5">
            <a:extLst>
              <a:ext uri="{FF2B5EF4-FFF2-40B4-BE49-F238E27FC236}">
                <a16:creationId xmlns:a16="http://schemas.microsoft.com/office/drawing/2014/main" id="{5E25E4FB-1E5F-4061-8BFA-CD9DF1125C44}"/>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6F84381-4717-47C3-8BC5-EE714930D6EE}"/>
              </a:ext>
            </a:extLst>
          </p:cNvPr>
          <p:cNvSpPr>
            <a:spLocks noGrp="1"/>
          </p:cNvSpPr>
          <p:nvPr>
            <p:ph type="sldNum" sz="quarter" idx="12"/>
          </p:nvPr>
        </p:nvSpPr>
        <p:spPr/>
        <p:txBody>
          <a:bodyPr/>
          <a:lstStyle/>
          <a:p>
            <a:fld id="{D5AC5E27-23BE-48AC-9ABE-431C930C706A}" type="slidenum">
              <a:rPr lang="fr-FR" smtClean="0"/>
              <a:pPr/>
              <a:t>‹N°›</a:t>
            </a:fld>
            <a:endParaRPr lang="fr-FR"/>
          </a:p>
        </p:txBody>
      </p:sp>
    </p:spTree>
    <p:extLst>
      <p:ext uri="{BB962C8B-B14F-4D97-AF65-F5344CB8AC3E}">
        <p14:creationId xmlns:p14="http://schemas.microsoft.com/office/powerpoint/2010/main" val="148711699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DARK GREY">
    <p:spTree>
      <p:nvGrpSpPr>
        <p:cNvPr id="1" name=""/>
        <p:cNvGrpSpPr/>
        <p:nvPr/>
      </p:nvGrpSpPr>
      <p:grpSpPr>
        <a:xfrm>
          <a:off x="0" y="0"/>
          <a:ext cx="0" cy="0"/>
          <a:chOff x="0" y="0"/>
          <a:chExt cx="0" cy="0"/>
        </a:xfrm>
      </p:grpSpPr>
      <p:sp>
        <p:nvSpPr>
          <p:cNvPr id="7" name="Rechteck 6"/>
          <p:cNvSpPr/>
          <p:nvPr userDrawn="1"/>
        </p:nvSpPr>
        <p:spPr bwMode="auto">
          <a:xfrm>
            <a:off x="1" y="0"/>
            <a:ext cx="12192000" cy="6858000"/>
          </a:xfrm>
          <a:prstGeom prst="rect">
            <a:avLst/>
          </a:prstGeom>
          <a:solidFill>
            <a:srgbClr val="262626"/>
          </a:solidFill>
          <a:ln w="12700">
            <a:noFill/>
            <a:round/>
            <a:headEnd/>
            <a:tailEnd/>
          </a:ln>
        </p:spPr>
        <p:txBody>
          <a:bodyPr rot="0" spcFirstLastPara="0" vert="horz" wrap="square" lIns="91431" tIns="45715" rIns="91431" bIns="45715"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800" dirty="0"/>
          </a:p>
        </p:txBody>
      </p:sp>
      <p:sp>
        <p:nvSpPr>
          <p:cNvPr id="2" name="Titel 1"/>
          <p:cNvSpPr>
            <a:spLocks noGrp="1"/>
          </p:cNvSpPr>
          <p:nvPr>
            <p:ph type="title"/>
          </p:nvPr>
        </p:nvSpPr>
        <p:spPr/>
        <p:txBody>
          <a:bodyPr/>
          <a:lstStyle>
            <a:lvl1pPr>
              <a:defRPr>
                <a:solidFill>
                  <a:srgbClr val="FFFFFF"/>
                </a:solidFill>
              </a:defRPr>
            </a:lvl1p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lvl1pPr>
              <a:defRPr>
                <a:solidFill>
                  <a:srgbClr val="FFFFFF"/>
                </a:solidFill>
              </a:defRPr>
            </a:lvl1pPr>
          </a:lstStyle>
          <a:p>
            <a:endParaRPr lang="en-US" dirty="0"/>
          </a:p>
        </p:txBody>
      </p:sp>
      <p:sp>
        <p:nvSpPr>
          <p:cNvPr id="5" name="Foliennummernplatzhalter 4"/>
          <p:cNvSpPr>
            <a:spLocks noGrp="1"/>
          </p:cNvSpPr>
          <p:nvPr>
            <p:ph type="sldNum" sz="quarter" idx="12"/>
          </p:nvPr>
        </p:nvSpPr>
        <p:spPr/>
        <p:txBody>
          <a:bodyPr/>
          <a:lstStyle>
            <a:lvl1pPr>
              <a:defRPr>
                <a:solidFill>
                  <a:srgbClr val="FFFFFF"/>
                </a:solidFill>
              </a:defRPr>
            </a:lvl1pPr>
          </a:lstStyle>
          <a:p>
            <a:fld id="{75A4F164-3A46-4CEE-A25C-CA523D5E42F3}" type="slidenum">
              <a:rPr lang="en-US" smtClean="0"/>
              <a:pPr/>
              <a:t>‹N°›</a:t>
            </a:fld>
            <a:endParaRPr lang="en-US" dirty="0"/>
          </a:p>
        </p:txBody>
      </p:sp>
      <p:sp>
        <p:nvSpPr>
          <p:cNvPr id="6"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rgbClr val="A6A6A6"/>
                </a:solidFill>
              </a:defRPr>
            </a:lvl1pPr>
          </a:lstStyle>
          <a:p>
            <a:r>
              <a:rPr lang="en-US" noProof="1">
                <a:latin typeface="Calibri Light" panose="020F0302020204030204" pitchFamily="34" charset="0"/>
              </a:rPr>
              <a:t>Enter your subheadline here</a:t>
            </a:r>
          </a:p>
        </p:txBody>
      </p:sp>
      <p:sp>
        <p:nvSpPr>
          <p:cNvPr id="8" name="Inhaltsplatzhalter 2"/>
          <p:cNvSpPr>
            <a:spLocks noGrp="1"/>
          </p:cNvSpPr>
          <p:nvPr>
            <p:ph idx="1"/>
          </p:nvPr>
        </p:nvSpPr>
        <p:spPr>
          <a:xfrm>
            <a:off x="516320" y="1483952"/>
            <a:ext cx="11134798" cy="4319248"/>
          </a:xfrm>
          <a:noFill/>
        </p:spPr>
        <p:txBody>
          <a:bodyPr/>
          <a:lstStyle>
            <a:lvl1pPr>
              <a:defRPr sz="2200">
                <a:solidFill>
                  <a:srgbClr val="D9D9D9"/>
                </a:solidFill>
              </a:defRPr>
            </a:lvl1pPr>
            <a:lvl2pPr>
              <a:defRPr>
                <a:solidFill>
                  <a:srgbClr val="D9D9D9"/>
                </a:solidFill>
              </a:defRPr>
            </a:lvl2pPr>
            <a:lvl3pPr>
              <a:defRPr>
                <a:solidFill>
                  <a:srgbClr val="D9D9D9"/>
                </a:solidFill>
              </a:defRPr>
            </a:lvl3pPr>
            <a:lvl4pPr>
              <a:defRPr>
                <a:solidFill>
                  <a:srgbClr val="D9D9D9"/>
                </a:solidFill>
              </a:defRPr>
            </a:lvl4pPr>
            <a:lvl5pPr>
              <a:defRPr>
                <a:solidFill>
                  <a:srgbClr val="D9D9D9"/>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Tree>
    <p:extLst>
      <p:ext uri="{BB962C8B-B14F-4D97-AF65-F5344CB8AC3E}">
        <p14:creationId xmlns:p14="http://schemas.microsoft.com/office/powerpoint/2010/main" val="921055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ITLE 1">
    <p:spTree>
      <p:nvGrpSpPr>
        <p:cNvPr id="1" name=""/>
        <p:cNvGrpSpPr/>
        <p:nvPr/>
      </p:nvGrpSpPr>
      <p:grpSpPr>
        <a:xfrm>
          <a:off x="0" y="0"/>
          <a:ext cx="0" cy="0"/>
          <a:chOff x="0" y="0"/>
          <a:chExt cx="0" cy="0"/>
        </a:xfrm>
      </p:grpSpPr>
      <p:sp>
        <p:nvSpPr>
          <p:cNvPr id="7" name="Rechteck 6"/>
          <p:cNvSpPr/>
          <p:nvPr userDrawn="1"/>
        </p:nvSpPr>
        <p:spPr bwMode="auto">
          <a:xfrm>
            <a:off x="2" y="0"/>
            <a:ext cx="12191997" cy="5803200"/>
          </a:xfrm>
          <a:prstGeom prst="rect">
            <a:avLst/>
          </a:prstGeom>
          <a:solidFill>
            <a:schemeClr val="tx1">
              <a:lumMod val="85000"/>
              <a:lumOff val="15000"/>
            </a:schemeClr>
          </a:solidFill>
          <a:ln w="15875" cap="flat">
            <a:noFill/>
            <a:prstDash val="solid"/>
            <a:miter lim="800000"/>
            <a:headEnd/>
            <a:tailEnd/>
          </a:ln>
        </p:spPr>
        <p:txBody>
          <a:bodyPr vert="horz" wrap="square" lIns="91431" tIns="45715" rIns="91431" bIns="45715" numCol="1" anchor="t" anchorCtr="0" compatLnSpc="1">
            <a:prstTxWarp prst="textNoShape">
              <a:avLst/>
            </a:prstTxWarp>
          </a:bodyPr>
          <a:lstStyle/>
          <a:p>
            <a:pPr lvl="0"/>
            <a:endParaRPr lang="de-DE" sz="1800" dirty="0"/>
          </a:p>
        </p:txBody>
      </p:sp>
      <p:sp>
        <p:nvSpPr>
          <p:cNvPr id="9" name="Rechteck 8"/>
          <p:cNvSpPr/>
          <p:nvPr userDrawn="1"/>
        </p:nvSpPr>
        <p:spPr bwMode="auto">
          <a:xfrm flipV="1">
            <a:off x="2" y="5803200"/>
            <a:ext cx="12191997" cy="1054800"/>
          </a:xfrm>
          <a:prstGeom prst="rect">
            <a:avLst/>
          </a:prstGeom>
          <a:solidFill>
            <a:srgbClr val="EAEAEA"/>
          </a:solidFill>
          <a:ln w="15875" cap="flat">
            <a:noFill/>
            <a:prstDash val="solid"/>
            <a:miter lim="800000"/>
            <a:headEnd/>
            <a:tailEnd/>
          </a:ln>
        </p:spPr>
        <p:txBody>
          <a:bodyPr vert="horz" wrap="square" lIns="91431" tIns="45715" rIns="91431" bIns="45715" numCol="1" anchor="t" anchorCtr="0" compatLnSpc="1">
            <a:prstTxWarp prst="textNoShape">
              <a:avLst/>
            </a:prstTxWarp>
          </a:bodyPr>
          <a:lstStyle/>
          <a:p>
            <a:pPr lvl="0"/>
            <a:endParaRPr lang="de-DE" sz="1800" dirty="0"/>
          </a:p>
        </p:txBody>
      </p:sp>
      <p:sp>
        <p:nvSpPr>
          <p:cNvPr id="6" name="Textfeld 5"/>
          <p:cNvSpPr txBox="1"/>
          <p:nvPr userDrawn="1"/>
        </p:nvSpPr>
        <p:spPr>
          <a:xfrm>
            <a:off x="-104516" y="-2129246"/>
            <a:ext cx="184755" cy="369332"/>
          </a:xfrm>
          <a:prstGeom prst="rect">
            <a:avLst/>
          </a:prstGeom>
          <a:noFill/>
        </p:spPr>
        <p:txBody>
          <a:bodyPr wrap="none" rtlCol="0">
            <a:spAutoFit/>
          </a:bodyPr>
          <a:lstStyle/>
          <a:p>
            <a:endParaRPr lang="en-US" sz="1800" dirty="0"/>
          </a:p>
        </p:txBody>
      </p:sp>
      <p:sp>
        <p:nvSpPr>
          <p:cNvPr id="10" name="Titel 1"/>
          <p:cNvSpPr>
            <a:spLocks noGrp="1"/>
          </p:cNvSpPr>
          <p:nvPr>
            <p:ph type="title"/>
          </p:nvPr>
        </p:nvSpPr>
        <p:spPr>
          <a:xfrm>
            <a:off x="1044512" y="1"/>
            <a:ext cx="10102979" cy="3741441"/>
          </a:xfrm>
        </p:spPr>
        <p:txBody>
          <a:bodyPr anchor="b" anchorCtr="0">
            <a:noAutofit/>
          </a:bodyPr>
          <a:lstStyle>
            <a:lvl1pPr algn="l">
              <a:lnSpc>
                <a:spcPct val="80000"/>
              </a:lnSpc>
              <a:defRPr sz="8800" b="0" cap="all">
                <a:solidFill>
                  <a:schemeClr val="bg1"/>
                </a:solidFill>
                <a:latin typeface="Bebas Neue" pitchFamily="34" charset="0"/>
              </a:defRPr>
            </a:lvl1pPr>
          </a:lstStyle>
          <a:p>
            <a:r>
              <a:rPr lang="de-DE" dirty="0"/>
              <a:t>Titelmasterformat durch Klicken bearbeiten</a:t>
            </a:r>
            <a:endParaRPr lang="en-US" dirty="0"/>
          </a:p>
        </p:txBody>
      </p:sp>
      <p:sp>
        <p:nvSpPr>
          <p:cNvPr id="11" name="Textplatzhalter 2"/>
          <p:cNvSpPr>
            <a:spLocks noGrp="1"/>
          </p:cNvSpPr>
          <p:nvPr>
            <p:ph type="body" idx="1"/>
          </p:nvPr>
        </p:nvSpPr>
        <p:spPr>
          <a:xfrm>
            <a:off x="1044512" y="3741442"/>
            <a:ext cx="10102979" cy="2061759"/>
          </a:xfrm>
        </p:spPr>
        <p:txBody>
          <a:bodyPr anchor="t" anchorCtr="0"/>
          <a:lstStyle>
            <a:lvl1pPr marL="0" indent="0">
              <a:lnSpc>
                <a:spcPct val="80000"/>
              </a:lnSpc>
              <a:buNone/>
              <a:defRPr sz="4400">
                <a:solidFill>
                  <a:srgbClr val="B2B2B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dirty="0"/>
              <a:t>Textmasterformat bearbeiten</a:t>
            </a:r>
          </a:p>
        </p:txBody>
      </p:sp>
      <p:sp>
        <p:nvSpPr>
          <p:cNvPr id="16" name="Fußzeilenplatzhalter 4"/>
          <p:cNvSpPr>
            <a:spLocks noGrp="1"/>
          </p:cNvSpPr>
          <p:nvPr>
            <p:ph type="ftr" sz="quarter" idx="11"/>
          </p:nvPr>
        </p:nvSpPr>
        <p:spPr>
          <a:xfrm>
            <a:off x="1780394" y="6152561"/>
            <a:ext cx="6829706" cy="360000"/>
          </a:xfrm>
        </p:spPr>
        <p:txBody>
          <a:bodyPr/>
          <a:lstStyle/>
          <a:p>
            <a:endParaRPr lang="en-US" dirty="0"/>
          </a:p>
        </p:txBody>
      </p:sp>
      <p:sp>
        <p:nvSpPr>
          <p:cNvPr id="17" name="Foliennummernplatzhalter 5"/>
          <p:cNvSpPr>
            <a:spLocks noGrp="1"/>
          </p:cNvSpPr>
          <p:nvPr>
            <p:ph type="sldNum" sz="quarter" idx="12"/>
          </p:nvPr>
        </p:nvSpPr>
        <p:spPr>
          <a:xfrm>
            <a:off x="516320" y="6152561"/>
            <a:ext cx="914426" cy="360000"/>
          </a:xfrm>
        </p:spPr>
        <p:txBody>
          <a:bodyPr/>
          <a:lstStyle/>
          <a:p>
            <a:fld id="{75A4F164-3A46-4CEE-A25C-CA523D5E42F3}" type="slidenum">
              <a:rPr lang="en-US" smtClean="0"/>
              <a:t>‹N°›</a:t>
            </a:fld>
            <a:endParaRPr lang="en-US" dirty="0"/>
          </a:p>
        </p:txBody>
      </p:sp>
    </p:spTree>
    <p:extLst>
      <p:ext uri="{BB962C8B-B14F-4D97-AF65-F5344CB8AC3E}">
        <p14:creationId xmlns:p14="http://schemas.microsoft.com/office/powerpoint/2010/main" val="432242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TITLE SLIDE LEFT">
    <p:spTree>
      <p:nvGrpSpPr>
        <p:cNvPr id="1" name=""/>
        <p:cNvGrpSpPr/>
        <p:nvPr/>
      </p:nvGrpSpPr>
      <p:grpSpPr>
        <a:xfrm>
          <a:off x="0" y="0"/>
          <a:ext cx="0" cy="0"/>
          <a:chOff x="0" y="0"/>
          <a:chExt cx="0" cy="0"/>
        </a:xfrm>
      </p:grpSpPr>
      <p:sp>
        <p:nvSpPr>
          <p:cNvPr id="8" name="Backgrund"/>
          <p:cNvSpPr/>
          <p:nvPr userDrawn="1"/>
        </p:nvSpPr>
        <p:spPr bwMode="gray">
          <a:xfrm>
            <a:off x="1" y="0"/>
            <a:ext cx="12192000" cy="5816600"/>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9" name="Picture"/>
          <p:cNvSpPr>
            <a:spLocks noGrp="1"/>
          </p:cNvSpPr>
          <p:nvPr>
            <p:ph type="pic" sz="quarter" idx="14"/>
          </p:nvPr>
        </p:nvSpPr>
        <p:spPr bwMode="gray">
          <a:xfrm>
            <a:off x="1" y="0"/>
            <a:ext cx="12192000" cy="5816600"/>
          </a:xfrm>
          <a:solidFill>
            <a:schemeClr val="bg1">
              <a:lumMod val="85000"/>
            </a:schemeClr>
          </a:solidFill>
        </p:spPr>
        <p:txBody>
          <a:bodyPr lIns="144000" tIns="144000" rIns="144000" bIns="144000"/>
          <a:lstStyle>
            <a:lvl1pPr marL="0" indent="0">
              <a:buNone/>
              <a:defRPr/>
            </a:lvl1pPr>
          </a:lstStyle>
          <a:p>
            <a:endParaRPr lang="en-US" dirty="0"/>
          </a:p>
        </p:txBody>
      </p:sp>
      <p:sp>
        <p:nvSpPr>
          <p:cNvPr id="7" name="Bar"/>
          <p:cNvSpPr/>
          <p:nvPr userDrawn="1"/>
        </p:nvSpPr>
        <p:spPr bwMode="ltGray">
          <a:xfrm>
            <a:off x="1" y="5816600"/>
            <a:ext cx="12192000" cy="1044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2" name="Title"/>
          <p:cNvSpPr>
            <a:spLocks noGrp="1"/>
          </p:cNvSpPr>
          <p:nvPr>
            <p:ph type="ctrTitle"/>
          </p:nvPr>
        </p:nvSpPr>
        <p:spPr bwMode="gray">
          <a:xfrm>
            <a:off x="1055343" y="0"/>
            <a:ext cx="10081312" cy="3744000"/>
          </a:xfrm>
        </p:spPr>
        <p:txBody>
          <a:bodyPr anchor="b"/>
          <a:lstStyle>
            <a:lvl1pPr>
              <a:lnSpc>
                <a:spcPct val="80000"/>
              </a:lnSpc>
              <a:spcBef>
                <a:spcPts val="0"/>
              </a:spcBef>
              <a:spcAft>
                <a:spcPts val="1000"/>
              </a:spcAft>
              <a:defRPr sz="8800">
                <a:solidFill>
                  <a:srgbClr val="FFFFFF"/>
                </a:solidFill>
                <a:latin typeface="Bebas Neue" panose="020B0506020202020201" pitchFamily="34" charset="0"/>
              </a:defRPr>
            </a:lvl1pPr>
          </a:lstStyle>
          <a:p>
            <a:r>
              <a:rPr lang="en-US" dirty="0"/>
              <a:t>Click to edit Master title style</a:t>
            </a:r>
          </a:p>
        </p:txBody>
      </p:sp>
      <p:sp>
        <p:nvSpPr>
          <p:cNvPr id="3" name="Subtitle"/>
          <p:cNvSpPr>
            <a:spLocks noGrp="1"/>
          </p:cNvSpPr>
          <p:nvPr>
            <p:ph type="subTitle" idx="1"/>
          </p:nvPr>
        </p:nvSpPr>
        <p:spPr bwMode="gray">
          <a:xfrm>
            <a:off x="1055343" y="3744000"/>
            <a:ext cx="10081312" cy="2070000"/>
          </a:xfrm>
        </p:spPr>
        <p:txBody>
          <a:bodyPr/>
          <a:lstStyle>
            <a:lvl1pPr marL="0" indent="0" algn="l">
              <a:buNone/>
              <a:defRPr sz="4400">
                <a:solidFill>
                  <a:srgbClr val="B2B2B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cNvSpPr>
            <a:spLocks noGrp="1"/>
          </p:cNvSpPr>
          <p:nvPr>
            <p:ph type="dt" sz="half" idx="10"/>
          </p:nvPr>
        </p:nvSpPr>
        <p:spPr/>
        <p:txBody>
          <a:bodyPr/>
          <a:lstStyle/>
          <a:p>
            <a:fld id="{27FC3DAB-407D-4279-8EB6-232635B61438}" type="datetimeFigureOut">
              <a:rPr lang="en-US" smtClean="0"/>
              <a:t>1/6/20</a:t>
            </a:fld>
            <a:endParaRPr lang="en-US"/>
          </a:p>
        </p:txBody>
      </p:sp>
      <p:sp>
        <p:nvSpPr>
          <p:cNvPr id="5" name="Footer"/>
          <p:cNvSpPr>
            <a:spLocks noGrp="1"/>
          </p:cNvSpPr>
          <p:nvPr>
            <p:ph type="ftr" sz="quarter" idx="11"/>
          </p:nvPr>
        </p:nvSpPr>
        <p:spPr/>
        <p:txBody>
          <a:bodyPr/>
          <a:lstStyle/>
          <a:p>
            <a:endParaRPr lang="en-US" dirty="0"/>
          </a:p>
        </p:txBody>
      </p:sp>
      <p:sp>
        <p:nvSpPr>
          <p:cNvPr id="6" name="Slide Number"/>
          <p:cNvSpPr>
            <a:spLocks noGrp="1"/>
          </p:cNvSpPr>
          <p:nvPr>
            <p:ph type="sldNum" sz="quarter" idx="12"/>
          </p:nvPr>
        </p:nvSpPr>
        <p:spPr/>
        <p:txBody>
          <a:bodyPr/>
          <a:lstStyle/>
          <a:p>
            <a:fld id="{02CEFE82-39F2-4F47-8A0C-D5AB3496FA5C}" type="slidenum">
              <a:rPr lang="en-US" smtClean="0"/>
              <a:t>‹N°›</a:t>
            </a:fld>
            <a:endParaRPr lang="en-US"/>
          </a:p>
        </p:txBody>
      </p:sp>
    </p:spTree>
    <p:extLst>
      <p:ext uri="{BB962C8B-B14F-4D97-AF65-F5344CB8AC3E}">
        <p14:creationId xmlns:p14="http://schemas.microsoft.com/office/powerpoint/2010/main" val="126055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TITLE 1">
    <p:spTree>
      <p:nvGrpSpPr>
        <p:cNvPr id="1" name=""/>
        <p:cNvGrpSpPr/>
        <p:nvPr/>
      </p:nvGrpSpPr>
      <p:grpSpPr>
        <a:xfrm>
          <a:off x="0" y="0"/>
          <a:ext cx="0" cy="0"/>
          <a:chOff x="0" y="0"/>
          <a:chExt cx="0" cy="0"/>
        </a:xfrm>
      </p:grpSpPr>
      <p:sp>
        <p:nvSpPr>
          <p:cNvPr id="7" name="Rechteck 6"/>
          <p:cNvSpPr/>
          <p:nvPr userDrawn="1"/>
        </p:nvSpPr>
        <p:spPr bwMode="auto">
          <a:xfrm>
            <a:off x="2" y="0"/>
            <a:ext cx="12191997" cy="5803200"/>
          </a:xfrm>
          <a:prstGeom prst="rect">
            <a:avLst/>
          </a:prstGeom>
          <a:solidFill>
            <a:schemeClr val="tx1">
              <a:lumMod val="85000"/>
              <a:lumOff val="15000"/>
            </a:schemeClr>
          </a:solidFill>
          <a:ln w="15875" cap="flat">
            <a:noFill/>
            <a:prstDash val="solid"/>
            <a:miter lim="800000"/>
            <a:headEnd/>
            <a:tailEnd/>
          </a:ln>
        </p:spPr>
        <p:txBody>
          <a:bodyPr vert="horz" wrap="square" lIns="91431" tIns="45715" rIns="91431" bIns="45715" numCol="1" anchor="t" anchorCtr="0" compatLnSpc="1">
            <a:prstTxWarp prst="textNoShape">
              <a:avLst/>
            </a:prstTxWarp>
          </a:bodyPr>
          <a:lstStyle/>
          <a:p>
            <a:endParaRPr lang="de-DE" sz="1800" dirty="0">
              <a:solidFill>
                <a:prstClr val="black"/>
              </a:solidFill>
            </a:endParaRPr>
          </a:p>
        </p:txBody>
      </p:sp>
      <p:sp>
        <p:nvSpPr>
          <p:cNvPr id="9" name="Rechteck 8"/>
          <p:cNvSpPr/>
          <p:nvPr userDrawn="1"/>
        </p:nvSpPr>
        <p:spPr bwMode="auto">
          <a:xfrm flipV="1">
            <a:off x="2" y="5803200"/>
            <a:ext cx="12191997" cy="1054800"/>
          </a:xfrm>
          <a:prstGeom prst="rect">
            <a:avLst/>
          </a:prstGeom>
          <a:solidFill>
            <a:srgbClr val="EAEAEA"/>
          </a:solidFill>
          <a:ln w="15875" cap="flat">
            <a:noFill/>
            <a:prstDash val="solid"/>
            <a:miter lim="800000"/>
            <a:headEnd/>
            <a:tailEnd/>
          </a:ln>
        </p:spPr>
        <p:txBody>
          <a:bodyPr vert="horz" wrap="square" lIns="91431" tIns="45715" rIns="91431" bIns="45715" numCol="1" anchor="t" anchorCtr="0" compatLnSpc="1">
            <a:prstTxWarp prst="textNoShape">
              <a:avLst/>
            </a:prstTxWarp>
          </a:bodyPr>
          <a:lstStyle/>
          <a:p>
            <a:endParaRPr lang="de-DE" sz="1800" dirty="0">
              <a:solidFill>
                <a:prstClr val="black"/>
              </a:solidFill>
            </a:endParaRPr>
          </a:p>
        </p:txBody>
      </p:sp>
      <p:sp>
        <p:nvSpPr>
          <p:cNvPr id="6" name="Textfeld 5"/>
          <p:cNvSpPr txBox="1"/>
          <p:nvPr userDrawn="1"/>
        </p:nvSpPr>
        <p:spPr>
          <a:xfrm>
            <a:off x="-104516" y="-2129246"/>
            <a:ext cx="184755" cy="369332"/>
          </a:xfrm>
          <a:prstGeom prst="rect">
            <a:avLst/>
          </a:prstGeom>
          <a:noFill/>
        </p:spPr>
        <p:txBody>
          <a:bodyPr wrap="none" rtlCol="0">
            <a:spAutoFit/>
          </a:bodyPr>
          <a:lstStyle/>
          <a:p>
            <a:endParaRPr lang="en-US" sz="1800" dirty="0">
              <a:solidFill>
                <a:prstClr val="black"/>
              </a:solidFill>
            </a:endParaRPr>
          </a:p>
        </p:txBody>
      </p:sp>
      <p:sp>
        <p:nvSpPr>
          <p:cNvPr id="10" name="Titel 1"/>
          <p:cNvSpPr>
            <a:spLocks noGrp="1"/>
          </p:cNvSpPr>
          <p:nvPr>
            <p:ph type="title"/>
          </p:nvPr>
        </p:nvSpPr>
        <p:spPr>
          <a:xfrm>
            <a:off x="1044512" y="1"/>
            <a:ext cx="10102979" cy="3741441"/>
          </a:xfrm>
        </p:spPr>
        <p:txBody>
          <a:bodyPr anchor="b" anchorCtr="0">
            <a:noAutofit/>
          </a:bodyPr>
          <a:lstStyle>
            <a:lvl1pPr algn="l">
              <a:lnSpc>
                <a:spcPct val="80000"/>
              </a:lnSpc>
              <a:defRPr sz="8800" b="0" cap="all">
                <a:solidFill>
                  <a:schemeClr val="bg1"/>
                </a:solidFill>
                <a:latin typeface="Bebas Neue" pitchFamily="34" charset="0"/>
              </a:defRPr>
            </a:lvl1pPr>
          </a:lstStyle>
          <a:p>
            <a:r>
              <a:rPr lang="de-DE" dirty="0"/>
              <a:t>Titelmasterformat durch Klicken bearbeiten</a:t>
            </a:r>
            <a:endParaRPr lang="en-US" dirty="0"/>
          </a:p>
        </p:txBody>
      </p:sp>
      <p:sp>
        <p:nvSpPr>
          <p:cNvPr id="11" name="Textplatzhalter 2"/>
          <p:cNvSpPr>
            <a:spLocks noGrp="1"/>
          </p:cNvSpPr>
          <p:nvPr>
            <p:ph type="body" idx="1"/>
          </p:nvPr>
        </p:nvSpPr>
        <p:spPr>
          <a:xfrm>
            <a:off x="1044512" y="3741442"/>
            <a:ext cx="10102979" cy="2061759"/>
          </a:xfrm>
        </p:spPr>
        <p:txBody>
          <a:bodyPr anchor="t" anchorCtr="0"/>
          <a:lstStyle>
            <a:lvl1pPr marL="0" indent="0">
              <a:lnSpc>
                <a:spcPct val="80000"/>
              </a:lnSpc>
              <a:buNone/>
              <a:defRPr sz="4400">
                <a:solidFill>
                  <a:srgbClr val="B2B2B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dirty="0"/>
              <a:t>Textmasterformat bearbeiten</a:t>
            </a:r>
          </a:p>
        </p:txBody>
      </p:sp>
      <p:sp>
        <p:nvSpPr>
          <p:cNvPr id="16" name="Fußzeilenplatzhalter 4"/>
          <p:cNvSpPr>
            <a:spLocks noGrp="1"/>
          </p:cNvSpPr>
          <p:nvPr>
            <p:ph type="ftr" sz="quarter" idx="11"/>
          </p:nvPr>
        </p:nvSpPr>
        <p:spPr>
          <a:xfrm>
            <a:off x="1780394" y="6152561"/>
            <a:ext cx="6829706" cy="360000"/>
          </a:xfrm>
        </p:spPr>
        <p:txBody>
          <a:bodyPr/>
          <a:lstStyle/>
          <a:p>
            <a:endParaRPr lang="en-US" dirty="0"/>
          </a:p>
        </p:txBody>
      </p:sp>
      <p:sp>
        <p:nvSpPr>
          <p:cNvPr id="17" name="Foliennummernplatzhalter 5"/>
          <p:cNvSpPr>
            <a:spLocks noGrp="1"/>
          </p:cNvSpPr>
          <p:nvPr>
            <p:ph type="sldNum" sz="quarter" idx="12"/>
          </p:nvPr>
        </p:nvSpPr>
        <p:spPr>
          <a:xfrm>
            <a:off x="516320" y="6152561"/>
            <a:ext cx="914426" cy="360000"/>
          </a:xfrm>
        </p:spPr>
        <p:txBody>
          <a:bodyPr/>
          <a:lstStyle/>
          <a:p>
            <a:fld id="{75A4F164-3A46-4CEE-A25C-CA523D5E42F3}" type="slidenum">
              <a:rPr lang="en-US" smtClean="0"/>
              <a:pPr/>
              <a:t>‹N°›</a:t>
            </a:fld>
            <a:endParaRPr lang="en-US" dirty="0"/>
          </a:p>
        </p:txBody>
      </p:sp>
      <p:pic>
        <p:nvPicPr>
          <p:cNvPr id="18" name="Grafik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571896" y="6027667"/>
            <a:ext cx="2240336" cy="588055"/>
          </a:xfrm>
          <a:prstGeom prst="rect">
            <a:avLst/>
          </a:prstGeom>
        </p:spPr>
      </p:pic>
    </p:spTree>
    <p:extLst>
      <p:ext uri="{BB962C8B-B14F-4D97-AF65-F5344CB8AC3E}">
        <p14:creationId xmlns:p14="http://schemas.microsoft.com/office/powerpoint/2010/main" val="3029698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12" name="Grafik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096001" y="0"/>
            <a:ext cx="6088207" cy="6858000"/>
          </a:xfrm>
          <a:prstGeom prst="rect">
            <a:avLst/>
          </a:prstGeom>
        </p:spPr>
      </p:pic>
      <p:pic>
        <p:nvPicPr>
          <p:cNvPr id="14" name="Grafik 13"/>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5681" y="0"/>
            <a:ext cx="6204659" cy="6858000"/>
          </a:xfrm>
          <a:prstGeom prst="rect">
            <a:avLst/>
          </a:prstGeom>
        </p:spPr>
      </p:pic>
      <p:sp>
        <p:nvSpPr>
          <p:cNvPr id="11" name="Rechteck 10"/>
          <p:cNvSpPr/>
          <p:nvPr userDrawn="1"/>
        </p:nvSpPr>
        <p:spPr>
          <a:xfrm>
            <a:off x="5681" y="0"/>
            <a:ext cx="9566216" cy="5822708"/>
          </a:xfrm>
          <a:prstGeom prst="rect">
            <a:avLst/>
          </a:prstGeom>
          <a:gradFill>
            <a:gsLst>
              <a:gs pos="0">
                <a:srgbClr val="000000">
                  <a:alpha val="74000"/>
                </a:srgbClr>
              </a:gs>
              <a:gs pos="100000">
                <a:srgbClr val="00000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9" name="Rechteck 8"/>
          <p:cNvSpPr/>
          <p:nvPr userDrawn="1"/>
        </p:nvSpPr>
        <p:spPr bwMode="auto">
          <a:xfrm flipV="1">
            <a:off x="2" y="5803200"/>
            <a:ext cx="12191997" cy="1054800"/>
          </a:xfrm>
          <a:prstGeom prst="rect">
            <a:avLst/>
          </a:prstGeom>
          <a:solidFill>
            <a:schemeClr val="bg1">
              <a:lumMod val="95000"/>
            </a:schemeClr>
          </a:solidFill>
          <a:ln w="15875" cap="flat">
            <a:noFill/>
            <a:prstDash val="solid"/>
            <a:miter lim="800000"/>
            <a:headEnd/>
            <a:tailEnd/>
          </a:ln>
        </p:spPr>
        <p:txBody>
          <a:bodyPr vert="horz" wrap="square" lIns="91431" tIns="45715" rIns="91431" bIns="45715" numCol="1" anchor="t" anchorCtr="0" compatLnSpc="1">
            <a:prstTxWarp prst="textNoShape">
              <a:avLst/>
            </a:prstTxWarp>
          </a:bodyPr>
          <a:lstStyle/>
          <a:p>
            <a:pPr lvl="0"/>
            <a:endParaRPr lang="de-DE" sz="1800" dirty="0"/>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75A4F164-3A46-4CEE-A25C-CA523D5E42F3}" type="slidenum">
              <a:rPr lang="en-US" smtClean="0"/>
              <a:t>‹N°›</a:t>
            </a:fld>
            <a:endParaRPr lang="en-US"/>
          </a:p>
        </p:txBody>
      </p:sp>
      <p:pic>
        <p:nvPicPr>
          <p:cNvPr id="13" name="Grafik 1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579501" y="6031572"/>
            <a:ext cx="2237477" cy="587304"/>
          </a:xfrm>
          <a:prstGeom prst="rect">
            <a:avLst/>
          </a:prstGeom>
        </p:spPr>
      </p:pic>
      <p:sp>
        <p:nvSpPr>
          <p:cNvPr id="15" name="Titel 1"/>
          <p:cNvSpPr>
            <a:spLocks noGrp="1"/>
          </p:cNvSpPr>
          <p:nvPr>
            <p:ph type="title"/>
          </p:nvPr>
        </p:nvSpPr>
        <p:spPr>
          <a:xfrm>
            <a:off x="1044512" y="1"/>
            <a:ext cx="10102979" cy="3741441"/>
          </a:xfrm>
        </p:spPr>
        <p:txBody>
          <a:bodyPr anchor="b" anchorCtr="0">
            <a:noAutofit/>
          </a:bodyPr>
          <a:lstStyle>
            <a:lvl1pPr algn="l">
              <a:lnSpc>
                <a:spcPct val="80000"/>
              </a:lnSpc>
              <a:defRPr sz="8800" b="0" cap="all">
                <a:solidFill>
                  <a:schemeClr val="bg1"/>
                </a:solidFill>
                <a:latin typeface="Bebas Neue" pitchFamily="34" charset="0"/>
              </a:defRPr>
            </a:lvl1pPr>
          </a:lstStyle>
          <a:p>
            <a:r>
              <a:rPr lang="de-DE" dirty="0"/>
              <a:t>Titelmasterformat durch Klicken bearbeiten</a:t>
            </a:r>
            <a:endParaRPr lang="en-US" dirty="0"/>
          </a:p>
        </p:txBody>
      </p:sp>
      <p:sp>
        <p:nvSpPr>
          <p:cNvPr id="16" name="Textplatzhalter 2"/>
          <p:cNvSpPr>
            <a:spLocks noGrp="1"/>
          </p:cNvSpPr>
          <p:nvPr>
            <p:ph type="body" idx="1"/>
          </p:nvPr>
        </p:nvSpPr>
        <p:spPr>
          <a:xfrm>
            <a:off x="1044512" y="3741442"/>
            <a:ext cx="10102979" cy="2061759"/>
          </a:xfrm>
        </p:spPr>
        <p:txBody>
          <a:bodyPr anchor="t" anchorCtr="0"/>
          <a:lstStyle>
            <a:lvl1pPr marL="0" indent="0">
              <a:lnSpc>
                <a:spcPct val="80000"/>
              </a:lnSpc>
              <a:buNone/>
              <a:defRPr sz="4400">
                <a:solidFill>
                  <a:srgbClr val="B2B2B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dirty="0"/>
              <a:t>Textmasterformat bearbeiten</a:t>
            </a:r>
          </a:p>
        </p:txBody>
      </p:sp>
    </p:spTree>
    <p:extLst>
      <p:ext uri="{BB962C8B-B14F-4D97-AF65-F5344CB8AC3E}">
        <p14:creationId xmlns:p14="http://schemas.microsoft.com/office/powerpoint/2010/main" val="1618547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LIDE">
    <p:spTree>
      <p:nvGrpSpPr>
        <p:cNvPr id="1" name=""/>
        <p:cNvGrpSpPr/>
        <p:nvPr/>
      </p:nvGrpSpPr>
      <p:grpSpPr>
        <a:xfrm>
          <a:off x="0" y="0"/>
          <a:ext cx="0" cy="0"/>
          <a:chOff x="0" y="0"/>
          <a:chExt cx="0" cy="0"/>
        </a:xfrm>
      </p:grpSpPr>
      <p:sp>
        <p:nvSpPr>
          <p:cNvPr id="3" name="Inhaltsplatzhalter 2"/>
          <p:cNvSpPr>
            <a:spLocks noGrp="1"/>
          </p:cNvSpPr>
          <p:nvPr>
            <p:ph idx="1"/>
          </p:nvPr>
        </p:nvSpPr>
        <p:spPr>
          <a:xfrm>
            <a:off x="516320" y="1483952"/>
            <a:ext cx="11134798" cy="4319248"/>
          </a:xfrm>
          <a:noFill/>
        </p:spPr>
        <p:txBody>
          <a:bodyPr/>
          <a:lstStyle>
            <a:lvl1pPr>
              <a:defRPr sz="2200"/>
            </a:lvl1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38" name="Titel 1"/>
          <p:cNvSpPr>
            <a:spLocks noGrp="1"/>
          </p:cNvSpPr>
          <p:nvPr>
            <p:ph type="title"/>
          </p:nvPr>
        </p:nvSpPr>
        <p:spPr>
          <a:xfrm>
            <a:off x="516320" y="410830"/>
            <a:ext cx="11134798" cy="1073122"/>
          </a:xfrm>
        </p:spPr>
        <p:txBody>
          <a:bodyPr/>
          <a:lstStyle/>
          <a:p>
            <a:r>
              <a:rPr lang="de-DE" dirty="0"/>
              <a:t>Titelmasterformat durch Klicken bearbeiten</a:t>
            </a:r>
            <a:endParaRPr lang="en-US" dirty="0"/>
          </a:p>
        </p:txBody>
      </p:sp>
      <p:sp>
        <p:nvSpPr>
          <p:cNvPr id="5" name="Fußzeilenplatzhalter 4"/>
          <p:cNvSpPr>
            <a:spLocks noGrp="1"/>
          </p:cNvSpPr>
          <p:nvPr>
            <p:ph type="ftr" sz="quarter" idx="11"/>
          </p:nvPr>
        </p:nvSpPr>
        <p:spPr/>
        <p:txBody>
          <a:bodyPr/>
          <a:lstStyle/>
          <a:p>
            <a:endParaRPr lang="en-US" dirty="0"/>
          </a:p>
        </p:txBody>
      </p:sp>
      <p:sp>
        <p:nvSpPr>
          <p:cNvPr id="6" name="Foliennummernplatzhalter 5"/>
          <p:cNvSpPr>
            <a:spLocks noGrp="1"/>
          </p:cNvSpPr>
          <p:nvPr>
            <p:ph type="sldNum" sz="quarter" idx="12"/>
          </p:nvPr>
        </p:nvSpPr>
        <p:spPr/>
        <p:txBody>
          <a:bodyPr/>
          <a:lstStyle/>
          <a:p>
            <a:fld id="{75A4F164-3A46-4CEE-A25C-CA523D5E42F3}" type="slidenum">
              <a:rPr lang="en-US" smtClean="0"/>
              <a:t>‹N°›</a:t>
            </a:fld>
            <a:endParaRPr lang="en-US"/>
          </a:p>
        </p:txBody>
      </p:sp>
      <p:sp>
        <p:nvSpPr>
          <p:cNvPr id="13"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Tree>
    <p:extLst>
      <p:ext uri="{BB962C8B-B14F-4D97-AF65-F5344CB8AC3E}">
        <p14:creationId xmlns:p14="http://schemas.microsoft.com/office/powerpoint/2010/main" val="3583358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HEADLINE + SUBHEADLIN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p>
            <a:endParaRPr lang="en-US"/>
          </a:p>
        </p:txBody>
      </p:sp>
      <p:sp>
        <p:nvSpPr>
          <p:cNvPr id="5" name="Foliennummernplatzhalter 4"/>
          <p:cNvSpPr>
            <a:spLocks noGrp="1"/>
          </p:cNvSpPr>
          <p:nvPr>
            <p:ph type="sldNum" sz="quarter" idx="12"/>
          </p:nvPr>
        </p:nvSpPr>
        <p:spPr/>
        <p:txBody>
          <a:bodyPr/>
          <a:lstStyle/>
          <a:p>
            <a:fld id="{75A4F164-3A46-4CEE-A25C-CA523D5E42F3}" type="slidenum">
              <a:rPr lang="en-US" smtClean="0"/>
              <a:t>‹N°›</a:t>
            </a:fld>
            <a:endParaRPr lang="en-US"/>
          </a:p>
        </p:txBody>
      </p:sp>
      <p:sp>
        <p:nvSpPr>
          <p:cNvPr id="6"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Tree>
    <p:extLst>
      <p:ext uri="{BB962C8B-B14F-4D97-AF65-F5344CB8AC3E}">
        <p14:creationId xmlns:p14="http://schemas.microsoft.com/office/powerpoint/2010/main" val="438717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HEADLIN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p>
            <a:endParaRPr lang="en-US"/>
          </a:p>
        </p:txBody>
      </p:sp>
      <p:sp>
        <p:nvSpPr>
          <p:cNvPr id="5" name="Foliennummernplatzhalter 4"/>
          <p:cNvSpPr>
            <a:spLocks noGrp="1"/>
          </p:cNvSpPr>
          <p:nvPr>
            <p:ph type="sldNum" sz="quarter" idx="12"/>
          </p:nvPr>
        </p:nvSpPr>
        <p:spPr/>
        <p:txBody>
          <a:bodyPr/>
          <a:lstStyle/>
          <a:p>
            <a:fld id="{75A4F164-3A46-4CEE-A25C-CA523D5E42F3}" type="slidenum">
              <a:rPr lang="en-US" smtClean="0"/>
              <a:t>‹N°›</a:t>
            </a:fld>
            <a:endParaRPr lang="en-US"/>
          </a:p>
        </p:txBody>
      </p:sp>
    </p:spTree>
    <p:extLst>
      <p:ext uri="{BB962C8B-B14F-4D97-AF65-F5344CB8AC3E}">
        <p14:creationId xmlns:p14="http://schemas.microsoft.com/office/powerpoint/2010/main" val="3211355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9762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LIGHT GREY">
    <p:spTree>
      <p:nvGrpSpPr>
        <p:cNvPr id="1" name=""/>
        <p:cNvGrpSpPr/>
        <p:nvPr/>
      </p:nvGrpSpPr>
      <p:grpSpPr>
        <a:xfrm>
          <a:off x="0" y="0"/>
          <a:ext cx="0" cy="0"/>
          <a:chOff x="0" y="0"/>
          <a:chExt cx="0" cy="0"/>
        </a:xfrm>
      </p:grpSpPr>
      <p:sp>
        <p:nvSpPr>
          <p:cNvPr id="7" name="Rechteck 6"/>
          <p:cNvSpPr/>
          <p:nvPr userDrawn="1"/>
        </p:nvSpPr>
        <p:spPr bwMode="auto">
          <a:xfrm>
            <a:off x="1" y="0"/>
            <a:ext cx="12192000" cy="6858000"/>
          </a:xfrm>
          <a:prstGeom prst="rect">
            <a:avLst/>
          </a:prstGeom>
          <a:solidFill>
            <a:srgbClr val="D9D9D9"/>
          </a:solidFill>
          <a:ln w="12700">
            <a:noFill/>
            <a:round/>
            <a:headEnd/>
            <a:tailEnd/>
          </a:ln>
        </p:spPr>
        <p:txBody>
          <a:bodyPr rot="0" spcFirstLastPara="0" vert="horz" wrap="square" lIns="91431" tIns="45715" rIns="91431" bIns="45715"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800" dirty="0"/>
          </a:p>
        </p:txBody>
      </p:sp>
      <p:sp>
        <p:nvSpPr>
          <p:cNvPr id="2" name="Titel 1"/>
          <p:cNvSpPr>
            <a:spLocks noGrp="1"/>
          </p:cNvSpPr>
          <p:nvPr>
            <p:ph type="title"/>
          </p:nvPr>
        </p:nvSpPr>
        <p:spPr/>
        <p:txBody>
          <a:body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p>
            <a:endParaRPr lang="en-US"/>
          </a:p>
        </p:txBody>
      </p:sp>
      <p:sp>
        <p:nvSpPr>
          <p:cNvPr id="5" name="Foliennummernplatzhalter 4"/>
          <p:cNvSpPr>
            <a:spLocks noGrp="1"/>
          </p:cNvSpPr>
          <p:nvPr>
            <p:ph type="sldNum" sz="quarter" idx="12"/>
          </p:nvPr>
        </p:nvSpPr>
        <p:spPr/>
        <p:txBody>
          <a:bodyPr/>
          <a:lstStyle/>
          <a:p>
            <a:fld id="{75A4F164-3A46-4CEE-A25C-CA523D5E42F3}" type="slidenum">
              <a:rPr lang="en-US" smtClean="0"/>
              <a:t>‹N°›</a:t>
            </a:fld>
            <a:endParaRPr lang="en-US"/>
          </a:p>
        </p:txBody>
      </p:sp>
      <p:sp>
        <p:nvSpPr>
          <p:cNvPr id="6"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
        <p:nvSpPr>
          <p:cNvPr id="45" name="Inhaltsplatzhalter 2"/>
          <p:cNvSpPr>
            <a:spLocks noGrp="1"/>
          </p:cNvSpPr>
          <p:nvPr>
            <p:ph idx="1"/>
          </p:nvPr>
        </p:nvSpPr>
        <p:spPr>
          <a:xfrm>
            <a:off x="516320" y="1483952"/>
            <a:ext cx="11134798" cy="4319248"/>
          </a:xfrm>
          <a:noFill/>
        </p:spPr>
        <p:txBody>
          <a:bodyPr/>
          <a:lstStyle>
            <a:lvl1pPr>
              <a:defRPr sz="2200"/>
            </a:lvl1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Tree>
    <p:extLst>
      <p:ext uri="{BB962C8B-B14F-4D97-AF65-F5344CB8AC3E}">
        <p14:creationId xmlns:p14="http://schemas.microsoft.com/office/powerpoint/2010/main" val="1392607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C77955-153D-4692-9B2F-6315029E7C6F}"/>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771E9975-0AEB-4833-A9D8-0BC2AA055C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1A711C70-F1EF-42A7-829B-53AFDF5EA56C}"/>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31A6D57D-158B-4020-B5F6-8CDFB4A4C00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04057F46-2BD1-4C8E-8FD6-EB0F116EE17E}"/>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00DF21AA-D5A1-449E-B0FB-480CE89A55DE}"/>
              </a:ext>
            </a:extLst>
          </p:cNvPr>
          <p:cNvSpPr>
            <a:spLocks noGrp="1"/>
          </p:cNvSpPr>
          <p:nvPr>
            <p:ph type="dt" sz="half" idx="10"/>
          </p:nvPr>
        </p:nvSpPr>
        <p:spPr/>
        <p:txBody>
          <a:bodyPr/>
          <a:lstStyle/>
          <a:p>
            <a:fld id="{F8DC0470-7139-40E4-B295-012833544B88}" type="datetime1">
              <a:rPr lang="fr-FR" smtClean="0"/>
              <a:t>06/01/2020</a:t>
            </a:fld>
            <a:endParaRPr lang="fr-FR"/>
          </a:p>
        </p:txBody>
      </p:sp>
      <p:sp>
        <p:nvSpPr>
          <p:cNvPr id="8" name="Espace réservé du pied de page 7">
            <a:extLst>
              <a:ext uri="{FF2B5EF4-FFF2-40B4-BE49-F238E27FC236}">
                <a16:creationId xmlns:a16="http://schemas.microsoft.com/office/drawing/2014/main" id="{E4B2E9F4-BE06-48C4-8628-6E34C313C88F}"/>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B638C525-8E09-489E-8D72-64FB1775A05C}"/>
              </a:ext>
            </a:extLst>
          </p:cNvPr>
          <p:cNvSpPr>
            <a:spLocks noGrp="1"/>
          </p:cNvSpPr>
          <p:nvPr>
            <p:ph type="sldNum" sz="quarter" idx="12"/>
          </p:nvPr>
        </p:nvSpPr>
        <p:spPr/>
        <p:txBody>
          <a:bodyPr/>
          <a:lstStyle/>
          <a:p>
            <a:fld id="{D5AC5E27-23BE-48AC-9ABE-431C930C706A}" type="slidenum">
              <a:rPr lang="fr-FR" smtClean="0"/>
              <a:pPr/>
              <a:t>‹N°›</a:t>
            </a:fld>
            <a:endParaRPr lang="fr-FR"/>
          </a:p>
        </p:txBody>
      </p:sp>
    </p:spTree>
    <p:extLst>
      <p:ext uri="{BB962C8B-B14F-4D97-AF65-F5344CB8AC3E}">
        <p14:creationId xmlns:p14="http://schemas.microsoft.com/office/powerpoint/2010/main" val="246329444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DARK GREY">
    <p:spTree>
      <p:nvGrpSpPr>
        <p:cNvPr id="1" name=""/>
        <p:cNvGrpSpPr/>
        <p:nvPr/>
      </p:nvGrpSpPr>
      <p:grpSpPr>
        <a:xfrm>
          <a:off x="0" y="0"/>
          <a:ext cx="0" cy="0"/>
          <a:chOff x="0" y="0"/>
          <a:chExt cx="0" cy="0"/>
        </a:xfrm>
      </p:grpSpPr>
      <p:sp>
        <p:nvSpPr>
          <p:cNvPr id="7" name="Rechteck 6"/>
          <p:cNvSpPr/>
          <p:nvPr userDrawn="1"/>
        </p:nvSpPr>
        <p:spPr bwMode="auto">
          <a:xfrm>
            <a:off x="1" y="0"/>
            <a:ext cx="12192000" cy="6858000"/>
          </a:xfrm>
          <a:prstGeom prst="rect">
            <a:avLst/>
          </a:prstGeom>
          <a:solidFill>
            <a:srgbClr val="262626"/>
          </a:solidFill>
          <a:ln w="12700">
            <a:noFill/>
            <a:round/>
            <a:headEnd/>
            <a:tailEnd/>
          </a:ln>
        </p:spPr>
        <p:txBody>
          <a:bodyPr rot="0" spcFirstLastPara="0" vert="horz" wrap="square" lIns="91431" tIns="45715" rIns="91431" bIns="45715"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800" dirty="0"/>
          </a:p>
        </p:txBody>
      </p:sp>
      <p:sp>
        <p:nvSpPr>
          <p:cNvPr id="2" name="Titel 1"/>
          <p:cNvSpPr>
            <a:spLocks noGrp="1"/>
          </p:cNvSpPr>
          <p:nvPr>
            <p:ph type="title"/>
          </p:nvPr>
        </p:nvSpPr>
        <p:spPr/>
        <p:txBody>
          <a:bodyPr/>
          <a:lstStyle>
            <a:lvl1pPr>
              <a:defRPr>
                <a:solidFill>
                  <a:srgbClr val="FFFFFF"/>
                </a:solidFill>
              </a:defRPr>
            </a:lvl1p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lvl1pPr>
              <a:defRPr>
                <a:solidFill>
                  <a:srgbClr val="FFFFFF"/>
                </a:solidFill>
              </a:defRPr>
            </a:lvl1pPr>
          </a:lstStyle>
          <a:p>
            <a:endParaRPr lang="en-US"/>
          </a:p>
        </p:txBody>
      </p:sp>
      <p:sp>
        <p:nvSpPr>
          <p:cNvPr id="5" name="Foliennummernplatzhalter 4"/>
          <p:cNvSpPr>
            <a:spLocks noGrp="1"/>
          </p:cNvSpPr>
          <p:nvPr>
            <p:ph type="sldNum" sz="quarter" idx="12"/>
          </p:nvPr>
        </p:nvSpPr>
        <p:spPr/>
        <p:txBody>
          <a:bodyPr/>
          <a:lstStyle>
            <a:lvl1pPr>
              <a:defRPr>
                <a:solidFill>
                  <a:srgbClr val="FFFFFF"/>
                </a:solidFill>
              </a:defRPr>
            </a:lvl1pPr>
          </a:lstStyle>
          <a:p>
            <a:fld id="{75A4F164-3A46-4CEE-A25C-CA523D5E42F3}" type="slidenum">
              <a:rPr lang="en-US" smtClean="0"/>
              <a:pPr/>
              <a:t>‹N°›</a:t>
            </a:fld>
            <a:endParaRPr lang="en-US"/>
          </a:p>
        </p:txBody>
      </p:sp>
      <p:sp>
        <p:nvSpPr>
          <p:cNvPr id="6"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rgbClr val="A6A6A6"/>
                </a:solidFill>
              </a:defRPr>
            </a:lvl1pPr>
          </a:lstStyle>
          <a:p>
            <a:r>
              <a:rPr lang="en-US" noProof="1">
                <a:latin typeface="Calibri Light" panose="020F0302020204030204" pitchFamily="34" charset="0"/>
              </a:rPr>
              <a:t>Enter your subheadline here</a:t>
            </a:r>
          </a:p>
        </p:txBody>
      </p:sp>
      <p:sp>
        <p:nvSpPr>
          <p:cNvPr id="8" name="Inhaltsplatzhalter 2"/>
          <p:cNvSpPr>
            <a:spLocks noGrp="1"/>
          </p:cNvSpPr>
          <p:nvPr>
            <p:ph idx="1"/>
          </p:nvPr>
        </p:nvSpPr>
        <p:spPr>
          <a:xfrm>
            <a:off x="516320" y="1483952"/>
            <a:ext cx="11134798" cy="4319248"/>
          </a:xfrm>
          <a:noFill/>
        </p:spPr>
        <p:txBody>
          <a:bodyPr/>
          <a:lstStyle>
            <a:lvl1pPr>
              <a:defRPr sz="2200">
                <a:solidFill>
                  <a:srgbClr val="D9D9D9"/>
                </a:solidFill>
              </a:defRPr>
            </a:lvl1pPr>
            <a:lvl2pPr>
              <a:defRPr>
                <a:solidFill>
                  <a:srgbClr val="D9D9D9"/>
                </a:solidFill>
              </a:defRPr>
            </a:lvl2pPr>
            <a:lvl3pPr>
              <a:defRPr>
                <a:solidFill>
                  <a:srgbClr val="D9D9D9"/>
                </a:solidFill>
              </a:defRPr>
            </a:lvl3pPr>
            <a:lvl4pPr>
              <a:defRPr>
                <a:solidFill>
                  <a:srgbClr val="D9D9D9"/>
                </a:solidFill>
              </a:defRPr>
            </a:lvl4pPr>
            <a:lvl5pPr>
              <a:defRPr>
                <a:solidFill>
                  <a:srgbClr val="D9D9D9"/>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Tree>
    <p:extLst>
      <p:ext uri="{BB962C8B-B14F-4D97-AF65-F5344CB8AC3E}">
        <p14:creationId xmlns:p14="http://schemas.microsoft.com/office/powerpoint/2010/main" val="542515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LEFT">
    <p:bg>
      <p:bgPr>
        <a:solidFill>
          <a:srgbClr val="262626"/>
        </a:solidFill>
        <a:effectLst/>
      </p:bgPr>
    </p:bg>
    <p:spTree>
      <p:nvGrpSpPr>
        <p:cNvPr id="1" name=""/>
        <p:cNvGrpSpPr/>
        <p:nvPr/>
      </p:nvGrpSpPr>
      <p:grpSpPr>
        <a:xfrm>
          <a:off x="0" y="0"/>
          <a:ext cx="0" cy="0"/>
          <a:chOff x="0" y="0"/>
          <a:chExt cx="0" cy="0"/>
        </a:xfrm>
      </p:grpSpPr>
      <p:sp>
        <p:nvSpPr>
          <p:cNvPr id="9" name="Bild"/>
          <p:cNvSpPr>
            <a:spLocks noGrp="1"/>
          </p:cNvSpPr>
          <p:nvPr>
            <p:ph type="pic" sz="quarter" idx="14" hasCustomPrompt="1"/>
          </p:nvPr>
        </p:nvSpPr>
        <p:spPr bwMode="gray">
          <a:xfrm>
            <a:off x="1" y="0"/>
            <a:ext cx="12192000" cy="58176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7" name="Leiste"/>
          <p:cNvSpPr/>
          <p:nvPr userDrawn="1"/>
        </p:nvSpPr>
        <p:spPr bwMode="ltGray">
          <a:xfrm>
            <a:off x="1" y="5816600"/>
            <a:ext cx="12192000" cy="1044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800" noProof="0" dirty="0"/>
          </a:p>
        </p:txBody>
      </p:sp>
      <p:sp>
        <p:nvSpPr>
          <p:cNvPr id="2" name="Titel"/>
          <p:cNvSpPr>
            <a:spLocks noGrp="1"/>
          </p:cNvSpPr>
          <p:nvPr>
            <p:ph type="ctrTitle" hasCustomPrompt="1"/>
          </p:nvPr>
        </p:nvSpPr>
        <p:spPr bwMode="gray">
          <a:xfrm>
            <a:off x="1055343" y="0"/>
            <a:ext cx="10081312" cy="3744000"/>
          </a:xfrm>
        </p:spPr>
        <p:txBody>
          <a:bodyPr anchor="b"/>
          <a:lstStyle>
            <a:lvl1pPr>
              <a:lnSpc>
                <a:spcPct val="80000"/>
              </a:lnSpc>
              <a:spcBef>
                <a:spcPts val="0"/>
              </a:spcBef>
              <a:spcAft>
                <a:spcPts val="1000"/>
              </a:spcAft>
              <a:defRPr sz="8800">
                <a:solidFill>
                  <a:srgbClr val="FFFFFF"/>
                </a:solidFill>
                <a:latin typeface="Bebas Neue" panose="020B0506020202020201" pitchFamily="34" charset="0"/>
              </a:defRPr>
            </a:lvl1pPr>
          </a:lstStyle>
          <a:p>
            <a:r>
              <a:rPr lang="en-US" noProof="0" dirty="0"/>
              <a:t>Click to edit Master title style</a:t>
            </a:r>
            <a:endParaRPr lang="de-DE" noProof="0" dirty="0"/>
          </a:p>
        </p:txBody>
      </p:sp>
      <p:sp>
        <p:nvSpPr>
          <p:cNvPr id="3" name="Untertitel"/>
          <p:cNvSpPr>
            <a:spLocks noGrp="1"/>
          </p:cNvSpPr>
          <p:nvPr>
            <p:ph type="subTitle" idx="1" hasCustomPrompt="1"/>
          </p:nvPr>
        </p:nvSpPr>
        <p:spPr bwMode="gray">
          <a:xfrm>
            <a:off x="1055343" y="3744000"/>
            <a:ext cx="10081312" cy="2070000"/>
          </a:xfrm>
        </p:spPr>
        <p:txBody>
          <a:bodyPr/>
          <a:lstStyle>
            <a:lvl1pPr marL="0" indent="0" algn="l">
              <a:buNone/>
              <a:defRPr sz="4400">
                <a:solidFill>
                  <a:schemeClr val="bg1">
                    <a:lumMod val="6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a:t>Click to edit Master subtitle style</a:t>
            </a:r>
          </a:p>
        </p:txBody>
      </p:sp>
      <p:sp>
        <p:nvSpPr>
          <p:cNvPr id="4" name="Datum"/>
          <p:cNvSpPr>
            <a:spLocks noGrp="1"/>
          </p:cNvSpPr>
          <p:nvPr>
            <p:ph type="dt" sz="half" idx="10"/>
          </p:nvPr>
        </p:nvSpPr>
        <p:spPr bwMode="gray"/>
        <p:txBody>
          <a:bodyPr/>
          <a:lstStyle/>
          <a:p>
            <a:fld id="{D9B98E0F-F5E4-4AF0-8E0D-4385A65937BB}" type="datetime1">
              <a:rPr lang="de-DE" noProof="0" smtClean="0"/>
              <a:t>06.01.20</a:t>
            </a:fld>
            <a:endParaRPr lang="de-DE" noProof="0" dirty="0"/>
          </a:p>
        </p:txBody>
      </p:sp>
      <p:sp>
        <p:nvSpPr>
          <p:cNvPr id="5" name="Fußzeile"/>
          <p:cNvSpPr>
            <a:spLocks noGrp="1"/>
          </p:cNvSpPr>
          <p:nvPr>
            <p:ph type="ftr" sz="quarter" idx="11"/>
          </p:nvPr>
        </p:nvSpPr>
        <p:spPr bwMode="gray"/>
        <p:txBody>
          <a:bodyPr/>
          <a:lstStyle/>
          <a:p>
            <a:r>
              <a:rPr lang="de-DE" noProof="0" dirty="0"/>
              <a:t>VERTRIEBSSTRAGIE PPT-VORLAGE</a:t>
            </a:r>
          </a:p>
        </p:txBody>
      </p:sp>
      <p:sp>
        <p:nvSpPr>
          <p:cNvPr id="6"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3473919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p:txBody>
          <a:bodyPr/>
          <a:lstStyle/>
          <a:p>
            <a:r>
              <a:rPr lang="en-US" noProof="0" dirty="0"/>
              <a:t>Click to edit Master title style</a:t>
            </a:r>
            <a:endParaRPr lang="de-DE" noProof="0" dirty="0"/>
          </a:p>
        </p:txBody>
      </p:sp>
      <p:sp>
        <p:nvSpPr>
          <p:cNvPr id="7"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Datum"/>
          <p:cNvSpPr>
            <a:spLocks noGrp="1"/>
          </p:cNvSpPr>
          <p:nvPr>
            <p:ph type="dt" sz="half" idx="10"/>
          </p:nvPr>
        </p:nvSpPr>
        <p:spPr bwMode="gray"/>
        <p:txBody>
          <a:bodyPr/>
          <a:lstStyle/>
          <a:p>
            <a:fld id="{E5C7E2B0-E222-418C-BC14-920194965028}" type="datetime1">
              <a:rPr lang="de-DE" noProof="0" smtClean="0"/>
              <a:t>06.01.20</a:t>
            </a:fld>
            <a:endParaRPr lang="de-DE" noProof="0" dirty="0"/>
          </a:p>
        </p:txBody>
      </p:sp>
      <p:sp>
        <p:nvSpPr>
          <p:cNvPr id="4" name="Fußzeile"/>
          <p:cNvSpPr>
            <a:spLocks noGrp="1"/>
          </p:cNvSpPr>
          <p:nvPr>
            <p:ph type="ftr" sz="quarter" idx="11"/>
          </p:nvPr>
        </p:nvSpPr>
        <p:spPr bwMode="gray"/>
        <p:txBody>
          <a:bodyPr/>
          <a:lstStyle/>
          <a:p>
            <a:r>
              <a:rPr lang="de-DE" noProof="0" dirty="0"/>
              <a:t>VERTRIEBSSTRAGIE PPT-VORLAGE</a:t>
            </a:r>
          </a:p>
        </p:txBody>
      </p:sp>
      <p:sp>
        <p:nvSpPr>
          <p:cNvPr id="5"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3376322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um"/>
          <p:cNvSpPr>
            <a:spLocks noGrp="1"/>
          </p:cNvSpPr>
          <p:nvPr>
            <p:ph type="dt" sz="half" idx="10"/>
          </p:nvPr>
        </p:nvSpPr>
        <p:spPr bwMode="gray"/>
        <p:txBody>
          <a:bodyPr/>
          <a:lstStyle/>
          <a:p>
            <a:fld id="{C0295538-B83F-4FD3-AC1F-55C33DA155EA}" type="datetime1">
              <a:rPr lang="de-DE" noProof="0" smtClean="0"/>
              <a:t>06.01.20</a:t>
            </a:fld>
            <a:endParaRPr lang="de-DE" noProof="0" dirty="0"/>
          </a:p>
        </p:txBody>
      </p:sp>
      <p:sp>
        <p:nvSpPr>
          <p:cNvPr id="3" name="Fußzeile"/>
          <p:cNvSpPr>
            <a:spLocks noGrp="1"/>
          </p:cNvSpPr>
          <p:nvPr>
            <p:ph type="ftr" sz="quarter" idx="11"/>
          </p:nvPr>
        </p:nvSpPr>
        <p:spPr bwMode="gray"/>
        <p:txBody>
          <a:bodyPr/>
          <a:lstStyle/>
          <a:p>
            <a:r>
              <a:rPr lang="de-DE" noProof="0" dirty="0"/>
              <a:t>VERTRIEBSSTRAGIE PPT-VORLAGE</a:t>
            </a:r>
          </a:p>
        </p:txBody>
      </p:sp>
      <p:sp>
        <p:nvSpPr>
          <p:cNvPr id="4"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881336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amp; CONTENT">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13"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Inhalt"/>
          <p:cNvSpPr>
            <a:spLocks noGrp="1"/>
          </p:cNvSpPr>
          <p:nvPr>
            <p:ph idx="1" hasCustomPrompt="1"/>
          </p:nvPr>
        </p:nvSpPr>
        <p:spPr bwMode="gray">
          <a:xfrm>
            <a:off x="540070" y="1512000"/>
            <a:ext cx="11111046" cy="4298400"/>
          </a:xfrm>
        </p:spPr>
        <p:txBody>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Datum"/>
          <p:cNvSpPr>
            <a:spLocks noGrp="1"/>
          </p:cNvSpPr>
          <p:nvPr>
            <p:ph type="dt" sz="half" idx="10"/>
          </p:nvPr>
        </p:nvSpPr>
        <p:spPr bwMode="gray"/>
        <p:txBody>
          <a:bodyPr/>
          <a:lstStyle/>
          <a:p>
            <a:fld id="{B008081C-577C-4162-A25E-07DE58DCDC28}" type="datetime1">
              <a:rPr lang="de-DE" noProof="0" smtClean="0"/>
              <a:t>06.01.20</a:t>
            </a:fld>
            <a:endParaRPr lang="de-DE" noProof="0" dirty="0"/>
          </a:p>
        </p:txBody>
      </p:sp>
      <p:sp>
        <p:nvSpPr>
          <p:cNvPr id="5" name="Fußzeile"/>
          <p:cNvSpPr>
            <a:spLocks noGrp="1"/>
          </p:cNvSpPr>
          <p:nvPr>
            <p:ph type="ftr" sz="quarter" idx="11"/>
          </p:nvPr>
        </p:nvSpPr>
        <p:spPr bwMode="gray"/>
        <p:txBody>
          <a:bodyPr/>
          <a:lstStyle/>
          <a:p>
            <a:r>
              <a:rPr lang="de-DE" noProof="0" dirty="0"/>
              <a:t>VERTRIEBSSTRAGIE PPT-VORLAGE</a:t>
            </a:r>
          </a:p>
        </p:txBody>
      </p:sp>
      <p:sp>
        <p:nvSpPr>
          <p:cNvPr id="6"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896068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EXTBOX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lvl1pPr>
              <a:defRPr/>
            </a:lvl1pPr>
          </a:lstStyle>
          <a:p>
            <a:r>
              <a:rPr lang="en-US" noProof="0" dirty="0"/>
              <a:t>Click to edit Master title style</a:t>
            </a:r>
            <a:endParaRPr lang="de-DE" noProof="0" dirty="0"/>
          </a:p>
        </p:txBody>
      </p:sp>
      <p:sp>
        <p:nvSpPr>
          <p:cNvPr id="10"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Text 1"/>
          <p:cNvSpPr>
            <a:spLocks noGrp="1"/>
          </p:cNvSpPr>
          <p:nvPr>
            <p:ph type="body" idx="1" hasCustomPrompt="1"/>
          </p:nvPr>
        </p:nvSpPr>
        <p:spPr bwMode="gray">
          <a:xfrm>
            <a:off x="540070" y="1512000"/>
            <a:ext cx="5339495"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4" name="Inhalt 1"/>
          <p:cNvSpPr>
            <a:spLocks noGrp="1"/>
          </p:cNvSpPr>
          <p:nvPr>
            <p:ph sz="half" idx="2" hasCustomPrompt="1"/>
          </p:nvPr>
        </p:nvSpPr>
        <p:spPr bwMode="gray">
          <a:xfrm>
            <a:off x="540070" y="1872000"/>
            <a:ext cx="5339495" cy="3938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Text 2"/>
          <p:cNvSpPr>
            <a:spLocks noGrp="1"/>
          </p:cNvSpPr>
          <p:nvPr>
            <p:ph type="body" sz="quarter" idx="3" hasCustomPrompt="1"/>
          </p:nvPr>
        </p:nvSpPr>
        <p:spPr bwMode="gray">
          <a:xfrm>
            <a:off x="6311622" y="1512000"/>
            <a:ext cx="5339495"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6" name="Inhalt 2"/>
          <p:cNvSpPr>
            <a:spLocks noGrp="1"/>
          </p:cNvSpPr>
          <p:nvPr>
            <p:ph sz="quarter" idx="4" hasCustomPrompt="1"/>
          </p:nvPr>
        </p:nvSpPr>
        <p:spPr bwMode="gray">
          <a:xfrm>
            <a:off x="6311622" y="1872000"/>
            <a:ext cx="5339495" cy="3938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Datum"/>
          <p:cNvSpPr>
            <a:spLocks noGrp="1"/>
          </p:cNvSpPr>
          <p:nvPr>
            <p:ph type="dt" sz="half" idx="10"/>
          </p:nvPr>
        </p:nvSpPr>
        <p:spPr bwMode="gray"/>
        <p:txBody>
          <a:bodyPr/>
          <a:lstStyle/>
          <a:p>
            <a:fld id="{3BF61B9F-E106-4AB0-AF1C-437CFA9680D6}" type="datetime1">
              <a:rPr lang="de-DE" noProof="0" smtClean="0"/>
              <a:t>06.01.20</a:t>
            </a:fld>
            <a:endParaRPr lang="de-DE" noProof="0" dirty="0"/>
          </a:p>
        </p:txBody>
      </p:sp>
      <p:sp>
        <p:nvSpPr>
          <p:cNvPr id="8" name="Fußzeile"/>
          <p:cNvSpPr>
            <a:spLocks noGrp="1"/>
          </p:cNvSpPr>
          <p:nvPr>
            <p:ph type="ftr" sz="quarter" idx="11"/>
          </p:nvPr>
        </p:nvSpPr>
        <p:spPr bwMode="gray"/>
        <p:txBody>
          <a:bodyPr/>
          <a:lstStyle/>
          <a:p>
            <a:r>
              <a:rPr lang="de-DE" noProof="0" dirty="0"/>
              <a:t>VERTRIEBSSTRAGIE PPT-VORLAGE</a:t>
            </a:r>
          </a:p>
        </p:txBody>
      </p:sp>
      <p:sp>
        <p:nvSpPr>
          <p:cNvPr id="9" name="Foliennummer"/>
          <p:cNvSpPr>
            <a:spLocks noGrp="1"/>
          </p:cNvSpPr>
          <p:nvPr>
            <p:ph type="sldNum" sz="quarter" idx="12"/>
          </p:nvPr>
        </p:nvSpPr>
        <p:spPr bwMode="gray">
          <a:xfrm>
            <a:off x="540070" y="6084000"/>
            <a:ext cx="900117" cy="360000"/>
          </a:xfrm>
        </p:spPr>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3596447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_TEXTBOX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0" name="Text 1"/>
          <p:cNvSpPr>
            <a:spLocks noGrp="1"/>
          </p:cNvSpPr>
          <p:nvPr>
            <p:ph type="body" idx="15" hasCustomPrompt="1"/>
          </p:nvPr>
        </p:nvSpPr>
        <p:spPr bwMode="gray">
          <a:xfrm>
            <a:off x="540070" y="1512000"/>
            <a:ext cx="3416845"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3" name="Inhalt 1"/>
          <p:cNvSpPr>
            <a:spLocks noGrp="1"/>
          </p:cNvSpPr>
          <p:nvPr>
            <p:ph sz="half" idx="1" hasCustomPrompt="1"/>
          </p:nvPr>
        </p:nvSpPr>
        <p:spPr bwMode="gray">
          <a:xfrm>
            <a:off x="540070" y="1872000"/>
            <a:ext cx="3416845" cy="3938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Text 2"/>
          <p:cNvSpPr>
            <a:spLocks noGrp="1"/>
          </p:cNvSpPr>
          <p:nvPr>
            <p:ph type="body" sz="quarter" idx="3" hasCustomPrompt="1"/>
          </p:nvPr>
        </p:nvSpPr>
        <p:spPr bwMode="gray">
          <a:xfrm>
            <a:off x="4387171" y="1512000"/>
            <a:ext cx="3416845"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37" name="Inhalt 2"/>
          <p:cNvSpPr>
            <a:spLocks noGrp="1"/>
          </p:cNvSpPr>
          <p:nvPr>
            <p:ph sz="half" idx="14" hasCustomPrompt="1"/>
          </p:nvPr>
        </p:nvSpPr>
        <p:spPr bwMode="gray">
          <a:xfrm>
            <a:off x="4387171" y="1872000"/>
            <a:ext cx="3416845" cy="3938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2" name="Text 3"/>
          <p:cNvSpPr>
            <a:spLocks noGrp="1"/>
          </p:cNvSpPr>
          <p:nvPr>
            <p:ph type="body" sz="quarter" idx="16" hasCustomPrompt="1"/>
          </p:nvPr>
        </p:nvSpPr>
        <p:spPr bwMode="gray">
          <a:xfrm>
            <a:off x="8234272" y="1512000"/>
            <a:ext cx="3416845"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4" name="Inhalt 3"/>
          <p:cNvSpPr>
            <a:spLocks noGrp="1"/>
          </p:cNvSpPr>
          <p:nvPr>
            <p:ph sz="half" idx="2" hasCustomPrompt="1"/>
          </p:nvPr>
        </p:nvSpPr>
        <p:spPr bwMode="gray">
          <a:xfrm>
            <a:off x="8234272" y="1872000"/>
            <a:ext cx="3416845" cy="3938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Datum"/>
          <p:cNvSpPr>
            <a:spLocks noGrp="1"/>
          </p:cNvSpPr>
          <p:nvPr>
            <p:ph type="dt" sz="half" idx="10"/>
          </p:nvPr>
        </p:nvSpPr>
        <p:spPr bwMode="gray"/>
        <p:txBody>
          <a:bodyPr/>
          <a:lstStyle/>
          <a:p>
            <a:fld id="{6992E654-8958-4B86-98B3-3191E2A53085}"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3804810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TEXTBOX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lvl1pPr>
              <a:defRPr/>
            </a:lvl1pPr>
          </a:lstStyle>
          <a:p>
            <a:r>
              <a:rPr lang="en-US" noProof="0" dirty="0"/>
              <a:t>Click to edit Master title style</a:t>
            </a:r>
            <a:endParaRPr lang="de-DE" noProof="0" dirty="0"/>
          </a:p>
        </p:txBody>
      </p:sp>
      <p:sp>
        <p:nvSpPr>
          <p:cNvPr id="10"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Text 1"/>
          <p:cNvSpPr>
            <a:spLocks noGrp="1"/>
          </p:cNvSpPr>
          <p:nvPr>
            <p:ph type="body" idx="1" hasCustomPrompt="1"/>
          </p:nvPr>
        </p:nvSpPr>
        <p:spPr bwMode="gray">
          <a:xfrm>
            <a:off x="540070" y="15120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4" name="Inhalt 1"/>
          <p:cNvSpPr>
            <a:spLocks noGrp="1"/>
          </p:cNvSpPr>
          <p:nvPr>
            <p:ph sz="half" idx="2" hasCustomPrompt="1"/>
          </p:nvPr>
        </p:nvSpPr>
        <p:spPr bwMode="gray">
          <a:xfrm>
            <a:off x="540070" y="187200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27" name="Text 2"/>
          <p:cNvSpPr>
            <a:spLocks noGrp="1"/>
          </p:cNvSpPr>
          <p:nvPr>
            <p:ph type="body" sz="quarter" idx="16" hasCustomPrompt="1"/>
          </p:nvPr>
        </p:nvSpPr>
        <p:spPr bwMode="gray">
          <a:xfrm>
            <a:off x="3353236" y="15120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8" name="Inhalt 2"/>
          <p:cNvSpPr>
            <a:spLocks noGrp="1"/>
          </p:cNvSpPr>
          <p:nvPr>
            <p:ph sz="quarter" idx="17" hasCustomPrompt="1"/>
          </p:nvPr>
        </p:nvSpPr>
        <p:spPr bwMode="gray">
          <a:xfrm>
            <a:off x="3353236" y="187200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25" name="Text 3"/>
          <p:cNvSpPr>
            <a:spLocks noGrp="1"/>
          </p:cNvSpPr>
          <p:nvPr>
            <p:ph type="body" sz="quarter" idx="14" hasCustomPrompt="1"/>
          </p:nvPr>
        </p:nvSpPr>
        <p:spPr bwMode="gray">
          <a:xfrm>
            <a:off x="6166403" y="15120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6" name="Inhalt 3"/>
          <p:cNvSpPr>
            <a:spLocks noGrp="1"/>
          </p:cNvSpPr>
          <p:nvPr>
            <p:ph sz="quarter" idx="15" hasCustomPrompt="1"/>
          </p:nvPr>
        </p:nvSpPr>
        <p:spPr bwMode="gray">
          <a:xfrm>
            <a:off x="6166403" y="187200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5" name="Text 4"/>
          <p:cNvSpPr>
            <a:spLocks noGrp="1"/>
          </p:cNvSpPr>
          <p:nvPr>
            <p:ph type="body" sz="quarter" idx="3" hasCustomPrompt="1"/>
          </p:nvPr>
        </p:nvSpPr>
        <p:spPr bwMode="gray">
          <a:xfrm>
            <a:off x="8979569" y="15120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6" name="Inhalt 4"/>
          <p:cNvSpPr>
            <a:spLocks noGrp="1"/>
          </p:cNvSpPr>
          <p:nvPr>
            <p:ph sz="quarter" idx="4" hasCustomPrompt="1"/>
          </p:nvPr>
        </p:nvSpPr>
        <p:spPr bwMode="gray">
          <a:xfrm>
            <a:off x="8979569" y="187200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15" name="Text 5"/>
          <p:cNvSpPr>
            <a:spLocks noGrp="1"/>
          </p:cNvSpPr>
          <p:nvPr>
            <p:ph type="body" idx="18" hasCustomPrompt="1"/>
          </p:nvPr>
        </p:nvSpPr>
        <p:spPr bwMode="gray">
          <a:xfrm>
            <a:off x="540070" y="37332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16" name="Inhalt 5"/>
          <p:cNvSpPr>
            <a:spLocks noGrp="1"/>
          </p:cNvSpPr>
          <p:nvPr>
            <p:ph sz="half" idx="19" hasCustomPrompt="1"/>
          </p:nvPr>
        </p:nvSpPr>
        <p:spPr bwMode="gray">
          <a:xfrm>
            <a:off x="540070" y="409305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21" name="Text 6"/>
          <p:cNvSpPr>
            <a:spLocks noGrp="1"/>
          </p:cNvSpPr>
          <p:nvPr>
            <p:ph type="body" sz="quarter" idx="24" hasCustomPrompt="1"/>
          </p:nvPr>
        </p:nvSpPr>
        <p:spPr bwMode="gray">
          <a:xfrm>
            <a:off x="3353236" y="37332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2" name="Inhalt 6"/>
          <p:cNvSpPr>
            <a:spLocks noGrp="1"/>
          </p:cNvSpPr>
          <p:nvPr>
            <p:ph sz="quarter" idx="25" hasCustomPrompt="1"/>
          </p:nvPr>
        </p:nvSpPr>
        <p:spPr bwMode="gray">
          <a:xfrm>
            <a:off x="3353236" y="409305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19" name="Text 7"/>
          <p:cNvSpPr>
            <a:spLocks noGrp="1"/>
          </p:cNvSpPr>
          <p:nvPr>
            <p:ph type="body" sz="quarter" idx="22" hasCustomPrompt="1"/>
          </p:nvPr>
        </p:nvSpPr>
        <p:spPr bwMode="gray">
          <a:xfrm>
            <a:off x="6166403" y="37332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Inhalt 7"/>
          <p:cNvSpPr>
            <a:spLocks noGrp="1"/>
          </p:cNvSpPr>
          <p:nvPr>
            <p:ph sz="quarter" idx="23" hasCustomPrompt="1"/>
          </p:nvPr>
        </p:nvSpPr>
        <p:spPr bwMode="gray">
          <a:xfrm>
            <a:off x="6166403" y="409305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17" name="Text 8"/>
          <p:cNvSpPr>
            <a:spLocks noGrp="1"/>
          </p:cNvSpPr>
          <p:nvPr>
            <p:ph type="body" sz="quarter" idx="20" hasCustomPrompt="1"/>
          </p:nvPr>
        </p:nvSpPr>
        <p:spPr bwMode="gray">
          <a:xfrm>
            <a:off x="8979569" y="37332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18" name="Inhalt 8"/>
          <p:cNvSpPr>
            <a:spLocks noGrp="1"/>
          </p:cNvSpPr>
          <p:nvPr>
            <p:ph sz="quarter" idx="21" hasCustomPrompt="1"/>
          </p:nvPr>
        </p:nvSpPr>
        <p:spPr bwMode="gray">
          <a:xfrm>
            <a:off x="8979569" y="409305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7" name="Datum"/>
          <p:cNvSpPr>
            <a:spLocks noGrp="1"/>
          </p:cNvSpPr>
          <p:nvPr>
            <p:ph type="dt" sz="half" idx="10"/>
          </p:nvPr>
        </p:nvSpPr>
        <p:spPr bwMode="gray"/>
        <p:txBody>
          <a:bodyPr/>
          <a:lstStyle/>
          <a:p>
            <a:fld id="{EA6B9499-1679-49BA-AFC3-0B37EB7CB05F}" type="datetime1">
              <a:rPr lang="de-DE" noProof="0" smtClean="0"/>
              <a:t>06.01.20</a:t>
            </a:fld>
            <a:endParaRPr lang="de-DE" noProof="0" dirty="0"/>
          </a:p>
        </p:txBody>
      </p:sp>
      <p:sp>
        <p:nvSpPr>
          <p:cNvPr id="8" name="Fußzeile"/>
          <p:cNvSpPr>
            <a:spLocks noGrp="1"/>
          </p:cNvSpPr>
          <p:nvPr>
            <p:ph type="ftr" sz="quarter" idx="11"/>
          </p:nvPr>
        </p:nvSpPr>
        <p:spPr bwMode="gray"/>
        <p:txBody>
          <a:bodyPr/>
          <a:lstStyle/>
          <a:p>
            <a:r>
              <a:rPr lang="de-DE" noProof="0" dirty="0"/>
              <a:t>VERTRIEBSSTRAGIE PPT-VORLAGE</a:t>
            </a:r>
          </a:p>
        </p:txBody>
      </p:sp>
      <p:sp>
        <p:nvSpPr>
          <p:cNvPr id="9" name="Foliennummer"/>
          <p:cNvSpPr>
            <a:spLocks noGrp="1"/>
          </p:cNvSpPr>
          <p:nvPr>
            <p:ph type="sldNum" sz="quarter" idx="12"/>
          </p:nvPr>
        </p:nvSpPr>
        <p:spPr bwMode="gray">
          <a:xfrm>
            <a:off x="540070" y="6084000"/>
            <a:ext cx="900117" cy="360000"/>
          </a:xfrm>
        </p:spPr>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3932689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8_TEXTBOX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Inhalt 1"/>
          <p:cNvSpPr>
            <a:spLocks noGrp="1"/>
          </p:cNvSpPr>
          <p:nvPr>
            <p:ph sz="half" idx="1" hasCustomPrompt="1"/>
          </p:nvPr>
        </p:nvSpPr>
        <p:spPr bwMode="gray">
          <a:xfrm>
            <a:off x="540070" y="1511850"/>
            <a:ext cx="3607670" cy="4298400"/>
          </a:xfrm>
          <a:solidFill>
            <a:schemeClr val="bg1">
              <a:lumMod val="95000"/>
            </a:schemeClr>
          </a:solidFill>
        </p:spPr>
        <p:txBody>
          <a:bodyPr lIns="252000" tIns="252000" rIns="252000" bIns="25200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37" name="Inhalt 2"/>
          <p:cNvSpPr>
            <a:spLocks noGrp="1"/>
          </p:cNvSpPr>
          <p:nvPr>
            <p:ph sz="half" idx="14" hasCustomPrompt="1"/>
          </p:nvPr>
        </p:nvSpPr>
        <p:spPr bwMode="gray">
          <a:xfrm>
            <a:off x="4291758" y="1511850"/>
            <a:ext cx="3607670" cy="4298400"/>
          </a:xfrm>
          <a:solidFill>
            <a:schemeClr val="bg1">
              <a:lumMod val="95000"/>
            </a:schemeClr>
          </a:solidFill>
        </p:spPr>
        <p:txBody>
          <a:bodyPr lIns="252000" tIns="252000" rIns="252000" bIns="25200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4" name="Inhalt 3"/>
          <p:cNvSpPr>
            <a:spLocks noGrp="1"/>
          </p:cNvSpPr>
          <p:nvPr>
            <p:ph sz="half" idx="2" hasCustomPrompt="1"/>
          </p:nvPr>
        </p:nvSpPr>
        <p:spPr bwMode="gray">
          <a:xfrm>
            <a:off x="8043447" y="1511850"/>
            <a:ext cx="3607670" cy="4298400"/>
          </a:xfrm>
          <a:solidFill>
            <a:schemeClr val="bg1">
              <a:lumMod val="95000"/>
            </a:schemeClr>
          </a:solidFill>
        </p:spPr>
        <p:txBody>
          <a:bodyPr lIns="252000" tIns="252000" rIns="252000" bIns="25200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5" name="Datum"/>
          <p:cNvSpPr>
            <a:spLocks noGrp="1"/>
          </p:cNvSpPr>
          <p:nvPr>
            <p:ph type="dt" sz="half" idx="10"/>
          </p:nvPr>
        </p:nvSpPr>
        <p:spPr bwMode="gray"/>
        <p:txBody>
          <a:bodyPr/>
          <a:lstStyle/>
          <a:p>
            <a:fld id="{DD122E78-FA40-477F-B79F-0AD03075D43B}"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2173408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1_TEXTBOX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lvl1pPr>
              <a:defRPr/>
            </a:lvl1pPr>
          </a:lstStyle>
          <a:p>
            <a:r>
              <a:rPr lang="en-US" noProof="0" dirty="0"/>
              <a:t>Click to edit Master title style</a:t>
            </a:r>
            <a:endParaRPr lang="de-DE" noProof="0" dirty="0"/>
          </a:p>
        </p:txBody>
      </p:sp>
      <p:sp>
        <p:nvSpPr>
          <p:cNvPr id="10"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43" name="Text 1"/>
          <p:cNvSpPr>
            <a:spLocks noGrp="1"/>
          </p:cNvSpPr>
          <p:nvPr>
            <p:ph type="body" idx="24" hasCustomPrompt="1"/>
          </p:nvPr>
        </p:nvSpPr>
        <p:spPr bwMode="gray">
          <a:xfrm>
            <a:off x="540070" y="1512000"/>
            <a:ext cx="3607670" cy="1335600"/>
          </a:xfrm>
          <a:solidFill>
            <a:schemeClr val="bg1">
              <a:lumMod val="65000"/>
            </a:schemeClr>
          </a:solidFill>
        </p:spPr>
        <p:txBody>
          <a:bodyPr lIns="252000" tIns="252000" rIns="252000" bIns="252000" anchor="t"/>
          <a:lstStyle>
            <a:lvl1pPr marL="0" indent="0">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4" name="Inhalt 1"/>
          <p:cNvSpPr>
            <a:spLocks noGrp="1"/>
          </p:cNvSpPr>
          <p:nvPr>
            <p:ph sz="quarter" idx="25" hasCustomPrompt="1"/>
          </p:nvPr>
        </p:nvSpPr>
        <p:spPr bwMode="gray">
          <a:xfrm>
            <a:off x="4147740" y="1512000"/>
            <a:ext cx="7503377" cy="13356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p:txBody>
      </p:sp>
      <p:sp>
        <p:nvSpPr>
          <p:cNvPr id="41" name="Text 2"/>
          <p:cNvSpPr>
            <a:spLocks noGrp="1"/>
          </p:cNvSpPr>
          <p:nvPr>
            <p:ph type="body" idx="22" hasCustomPrompt="1"/>
          </p:nvPr>
        </p:nvSpPr>
        <p:spPr bwMode="gray">
          <a:xfrm>
            <a:off x="540070" y="2993325"/>
            <a:ext cx="3607670" cy="1335600"/>
          </a:xfrm>
          <a:solidFill>
            <a:schemeClr val="bg1">
              <a:lumMod val="65000"/>
            </a:schemeClr>
          </a:solidFill>
        </p:spPr>
        <p:txBody>
          <a:bodyPr lIns="252000" tIns="252000" rIns="252000" bIns="252000" anchor="t"/>
          <a:lstStyle>
            <a:lvl1pPr marL="0" indent="0">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2" name="Inhalt 2"/>
          <p:cNvSpPr>
            <a:spLocks noGrp="1"/>
          </p:cNvSpPr>
          <p:nvPr>
            <p:ph sz="quarter" idx="23" hasCustomPrompt="1"/>
          </p:nvPr>
        </p:nvSpPr>
        <p:spPr bwMode="gray">
          <a:xfrm>
            <a:off x="4147740" y="2993325"/>
            <a:ext cx="7503377" cy="13356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p:txBody>
      </p:sp>
      <p:sp>
        <p:nvSpPr>
          <p:cNvPr id="15" name="Text 3"/>
          <p:cNvSpPr>
            <a:spLocks noGrp="1"/>
          </p:cNvSpPr>
          <p:nvPr>
            <p:ph type="body" idx="18" hasCustomPrompt="1"/>
          </p:nvPr>
        </p:nvSpPr>
        <p:spPr bwMode="gray">
          <a:xfrm>
            <a:off x="540070" y="4474650"/>
            <a:ext cx="3607670" cy="1335600"/>
          </a:xfrm>
          <a:solidFill>
            <a:schemeClr val="bg1">
              <a:lumMod val="65000"/>
            </a:schemeClr>
          </a:solidFill>
        </p:spPr>
        <p:txBody>
          <a:bodyPr lIns="252000" tIns="252000" rIns="252000" bIns="252000" anchor="t"/>
          <a:lstStyle>
            <a:lvl1pPr marL="0" indent="0">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8" name="Inhalt 3"/>
          <p:cNvSpPr>
            <a:spLocks noGrp="1"/>
          </p:cNvSpPr>
          <p:nvPr>
            <p:ph sz="quarter" idx="21" hasCustomPrompt="1"/>
          </p:nvPr>
        </p:nvSpPr>
        <p:spPr bwMode="gray">
          <a:xfrm>
            <a:off x="4147740" y="4474650"/>
            <a:ext cx="7503377" cy="13356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p:txBody>
      </p:sp>
      <p:sp>
        <p:nvSpPr>
          <p:cNvPr id="7" name="Datum"/>
          <p:cNvSpPr>
            <a:spLocks noGrp="1"/>
          </p:cNvSpPr>
          <p:nvPr>
            <p:ph type="dt" sz="half" idx="10"/>
          </p:nvPr>
        </p:nvSpPr>
        <p:spPr bwMode="gray"/>
        <p:txBody>
          <a:bodyPr/>
          <a:lstStyle/>
          <a:p>
            <a:fld id="{95B3CFFC-5733-460C-9479-FA7E6B477FE0}" type="datetime1">
              <a:rPr lang="de-DE" noProof="0" smtClean="0"/>
              <a:t>06.01.20</a:t>
            </a:fld>
            <a:endParaRPr lang="de-DE" noProof="0" dirty="0"/>
          </a:p>
        </p:txBody>
      </p:sp>
      <p:sp>
        <p:nvSpPr>
          <p:cNvPr id="8" name="Fußzeile"/>
          <p:cNvSpPr>
            <a:spLocks noGrp="1"/>
          </p:cNvSpPr>
          <p:nvPr>
            <p:ph type="ftr" sz="quarter" idx="11"/>
          </p:nvPr>
        </p:nvSpPr>
        <p:spPr bwMode="gray"/>
        <p:txBody>
          <a:bodyPr/>
          <a:lstStyle/>
          <a:p>
            <a:r>
              <a:rPr lang="de-DE" noProof="0" dirty="0"/>
              <a:t>VERTRIEBSSTRAGIE PPT-VORLAGE</a:t>
            </a:r>
          </a:p>
        </p:txBody>
      </p:sp>
      <p:sp>
        <p:nvSpPr>
          <p:cNvPr id="9" name="Foliennummer"/>
          <p:cNvSpPr>
            <a:spLocks noGrp="1"/>
          </p:cNvSpPr>
          <p:nvPr>
            <p:ph type="sldNum" sz="quarter" idx="12"/>
          </p:nvPr>
        </p:nvSpPr>
        <p:spPr bwMode="gray">
          <a:xfrm>
            <a:off x="540070" y="6084000"/>
            <a:ext cx="900117" cy="360000"/>
          </a:xfrm>
        </p:spPr>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671187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0341FF-D695-4583-8B70-14B042CA53D2}"/>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8DC8477-3481-4BEE-8AFF-27F51A66703D}"/>
              </a:ext>
            </a:extLst>
          </p:cNvPr>
          <p:cNvSpPr>
            <a:spLocks noGrp="1"/>
          </p:cNvSpPr>
          <p:nvPr>
            <p:ph type="dt" sz="half" idx="10"/>
          </p:nvPr>
        </p:nvSpPr>
        <p:spPr/>
        <p:txBody>
          <a:bodyPr/>
          <a:lstStyle/>
          <a:p>
            <a:fld id="{7274DF2D-4061-4740-9915-D694EA721955}" type="datetime1">
              <a:rPr lang="fr-FR" smtClean="0"/>
              <a:t>06/01/2020</a:t>
            </a:fld>
            <a:endParaRPr lang="fr-FR"/>
          </a:p>
        </p:txBody>
      </p:sp>
      <p:sp>
        <p:nvSpPr>
          <p:cNvPr id="4" name="Espace réservé du pied de page 3">
            <a:extLst>
              <a:ext uri="{FF2B5EF4-FFF2-40B4-BE49-F238E27FC236}">
                <a16:creationId xmlns:a16="http://schemas.microsoft.com/office/drawing/2014/main" id="{82106839-FBFC-492D-A3CF-D903E72E07D1}"/>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834F3059-0901-45E5-AF4A-36057C3A5F82}"/>
              </a:ext>
            </a:extLst>
          </p:cNvPr>
          <p:cNvSpPr>
            <a:spLocks noGrp="1"/>
          </p:cNvSpPr>
          <p:nvPr>
            <p:ph type="sldNum" sz="quarter" idx="12"/>
          </p:nvPr>
        </p:nvSpPr>
        <p:spPr/>
        <p:txBody>
          <a:bodyPr/>
          <a:lstStyle/>
          <a:p>
            <a:fld id="{D5AC5E27-23BE-48AC-9ABE-431C930C706A}" type="slidenum">
              <a:rPr lang="fr-FR" smtClean="0"/>
              <a:pPr/>
              <a:t>‹N°›</a:t>
            </a:fld>
            <a:endParaRPr lang="fr-FR"/>
          </a:p>
        </p:txBody>
      </p:sp>
    </p:spTree>
    <p:extLst>
      <p:ext uri="{BB962C8B-B14F-4D97-AF65-F5344CB8AC3E}">
        <p14:creationId xmlns:p14="http://schemas.microsoft.com/office/powerpoint/2010/main" val="320736922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8_TEXT &amp; IMAGE">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72657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72657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Inhalt"/>
          <p:cNvSpPr>
            <a:spLocks noGrp="1"/>
          </p:cNvSpPr>
          <p:nvPr>
            <p:ph sz="half" idx="1" hasCustomPrompt="1"/>
          </p:nvPr>
        </p:nvSpPr>
        <p:spPr bwMode="gray">
          <a:xfrm>
            <a:off x="540070" y="1512000"/>
            <a:ext cx="7265746" cy="4298400"/>
          </a:xfrm>
        </p:spPr>
        <p:txBody>
          <a:bodyPr/>
          <a:lstStyle>
            <a:lvl1pPr>
              <a:defRPr sz="22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Bild"/>
          <p:cNvSpPr>
            <a:spLocks noGrp="1"/>
          </p:cNvSpPr>
          <p:nvPr>
            <p:ph type="pic" sz="quarter" idx="14" hasCustomPrompt="1"/>
          </p:nvPr>
        </p:nvSpPr>
        <p:spPr bwMode="gray">
          <a:xfrm>
            <a:off x="8234272" y="0"/>
            <a:ext cx="3957728" cy="6858000"/>
          </a:xfrm>
          <a:solidFill>
            <a:schemeClr val="bg1">
              <a:lumMod val="85000"/>
            </a:schemeClr>
          </a:solidFill>
        </p:spPr>
        <p:txBody>
          <a:bodyPr lIns="144000" tIns="144000" rIns="144000" bIns="144000"/>
          <a:lstStyle>
            <a:lvl1pPr marL="0" indent="0">
              <a:buNone/>
              <a:defRPr>
                <a:solidFill>
                  <a:schemeClr val="tx1"/>
                </a:solidFill>
              </a:defRPr>
            </a:lvl1pPr>
          </a:lstStyle>
          <a:p>
            <a:r>
              <a:rPr lang="en-US" noProof="0" dirty="0"/>
              <a:t>Picture</a:t>
            </a:r>
          </a:p>
        </p:txBody>
      </p:sp>
      <p:sp>
        <p:nvSpPr>
          <p:cNvPr id="5" name="Datum"/>
          <p:cNvSpPr>
            <a:spLocks noGrp="1"/>
          </p:cNvSpPr>
          <p:nvPr>
            <p:ph type="dt" sz="half" idx="10"/>
          </p:nvPr>
        </p:nvSpPr>
        <p:spPr bwMode="gray"/>
        <p:txBody>
          <a:bodyPr/>
          <a:lstStyle/>
          <a:p>
            <a:fld id="{DDC1795A-F5CA-49A3-B190-AB1FC756F956}"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61947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0_TEXT &amp; IMAGE">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72657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72657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2" name="Inhalt 1"/>
          <p:cNvSpPr>
            <a:spLocks noGrp="1"/>
          </p:cNvSpPr>
          <p:nvPr>
            <p:ph sz="half" idx="2" hasCustomPrompt="1"/>
          </p:nvPr>
        </p:nvSpPr>
        <p:spPr bwMode="gray">
          <a:xfrm>
            <a:off x="540070" y="1512000"/>
            <a:ext cx="341684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Inhalt 2"/>
          <p:cNvSpPr>
            <a:spLocks noGrp="1"/>
          </p:cNvSpPr>
          <p:nvPr>
            <p:ph sz="quarter" idx="4" hasCustomPrompt="1"/>
          </p:nvPr>
        </p:nvSpPr>
        <p:spPr bwMode="gray">
          <a:xfrm>
            <a:off x="4388971" y="1512000"/>
            <a:ext cx="341684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Inhalt 3"/>
          <p:cNvSpPr>
            <a:spLocks noGrp="1"/>
          </p:cNvSpPr>
          <p:nvPr>
            <p:ph sz="half" idx="16" hasCustomPrompt="1"/>
          </p:nvPr>
        </p:nvSpPr>
        <p:spPr bwMode="gray">
          <a:xfrm>
            <a:off x="540070" y="3877050"/>
            <a:ext cx="341684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5" name="Inhalt 4"/>
          <p:cNvSpPr>
            <a:spLocks noGrp="1"/>
          </p:cNvSpPr>
          <p:nvPr>
            <p:ph sz="quarter" idx="17" hasCustomPrompt="1"/>
          </p:nvPr>
        </p:nvSpPr>
        <p:spPr bwMode="gray">
          <a:xfrm>
            <a:off x="4388971" y="3877050"/>
            <a:ext cx="341684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Bild"/>
          <p:cNvSpPr>
            <a:spLocks noGrp="1"/>
          </p:cNvSpPr>
          <p:nvPr>
            <p:ph type="pic" sz="quarter" idx="15" hasCustomPrompt="1"/>
          </p:nvPr>
        </p:nvSpPr>
        <p:spPr bwMode="gray">
          <a:xfrm>
            <a:off x="8235085" y="0"/>
            <a:ext cx="3956915" cy="6858000"/>
          </a:xfrm>
          <a:solidFill>
            <a:schemeClr val="bg1">
              <a:lumMod val="85000"/>
            </a:schemeClr>
          </a:solidFill>
        </p:spPr>
        <p:txBody>
          <a:bodyPr lIns="144000" tIns="144000" rIns="144000" bIns="144000"/>
          <a:lstStyle>
            <a:lvl1pPr marL="0" indent="0">
              <a:buNone/>
              <a:defRPr>
                <a:solidFill>
                  <a:schemeClr val="tx1"/>
                </a:solidFill>
              </a:defRPr>
            </a:lvl1pPr>
          </a:lstStyle>
          <a:p>
            <a:r>
              <a:rPr lang="en-US" noProof="0" dirty="0"/>
              <a:t>Picture</a:t>
            </a:r>
          </a:p>
        </p:txBody>
      </p:sp>
      <p:sp>
        <p:nvSpPr>
          <p:cNvPr id="5" name="Datum"/>
          <p:cNvSpPr>
            <a:spLocks noGrp="1"/>
          </p:cNvSpPr>
          <p:nvPr>
            <p:ph type="dt" sz="half" idx="10"/>
          </p:nvPr>
        </p:nvSpPr>
        <p:spPr bwMode="gray"/>
        <p:txBody>
          <a:bodyPr/>
          <a:lstStyle/>
          <a:p>
            <a:fld id="{722B7B18-0B2B-47B7-A026-1B27A4930B9A}"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364059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1_TEXT &amp; IMAGE">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1" name="Bild 1"/>
          <p:cNvSpPr>
            <a:spLocks noGrp="1"/>
          </p:cNvSpPr>
          <p:nvPr>
            <p:ph type="pic" sz="quarter" idx="15" hasCustomPrompt="1"/>
          </p:nvPr>
        </p:nvSpPr>
        <p:spPr bwMode="gray">
          <a:xfrm>
            <a:off x="540070" y="1512000"/>
            <a:ext cx="2106274" cy="13356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45" name="Inhalt 1"/>
          <p:cNvSpPr>
            <a:spLocks noGrp="1"/>
          </p:cNvSpPr>
          <p:nvPr>
            <p:ph sz="half" idx="19" hasCustomPrompt="1"/>
          </p:nvPr>
        </p:nvSpPr>
        <p:spPr bwMode="gray">
          <a:xfrm>
            <a:off x="540070" y="2991450"/>
            <a:ext cx="2106274" cy="2815200"/>
          </a:xfrm>
        </p:spPr>
        <p:txBody>
          <a:bodyPr/>
          <a:lstStyle>
            <a:lvl1pPr>
              <a:defRPr sz="1600"/>
            </a:lvl1pPr>
            <a:lvl2pPr>
              <a:defRPr sz="1400"/>
            </a:lvl2pPr>
            <a:lvl3pPr>
              <a:defRPr sz="1200"/>
            </a:lvl3pPr>
            <a:lvl4pPr>
              <a:defRPr sz="11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2" name="Bild 2"/>
          <p:cNvSpPr>
            <a:spLocks noGrp="1"/>
          </p:cNvSpPr>
          <p:nvPr>
            <p:ph type="pic" sz="quarter" idx="20" hasCustomPrompt="1"/>
          </p:nvPr>
        </p:nvSpPr>
        <p:spPr bwMode="gray">
          <a:xfrm>
            <a:off x="2791263" y="1512000"/>
            <a:ext cx="2106274" cy="13356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93" name="Inhalt 2"/>
          <p:cNvSpPr>
            <a:spLocks noGrp="1"/>
          </p:cNvSpPr>
          <p:nvPr>
            <p:ph sz="half" idx="21" hasCustomPrompt="1"/>
          </p:nvPr>
        </p:nvSpPr>
        <p:spPr bwMode="gray">
          <a:xfrm>
            <a:off x="2791263" y="2995200"/>
            <a:ext cx="2106274" cy="2815200"/>
          </a:xfrm>
        </p:spPr>
        <p:txBody>
          <a:bodyPr/>
          <a:lstStyle>
            <a:lvl1pPr>
              <a:defRPr sz="1600"/>
            </a:lvl1pPr>
            <a:lvl2pPr>
              <a:defRPr sz="1400"/>
            </a:lvl2pPr>
            <a:lvl3pPr>
              <a:defRPr sz="1200"/>
            </a:lvl3pPr>
            <a:lvl4pPr>
              <a:defRPr sz="11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4" name="Bild 3"/>
          <p:cNvSpPr>
            <a:spLocks noGrp="1"/>
          </p:cNvSpPr>
          <p:nvPr>
            <p:ph type="pic" sz="quarter" idx="22" hasCustomPrompt="1"/>
          </p:nvPr>
        </p:nvSpPr>
        <p:spPr bwMode="gray">
          <a:xfrm>
            <a:off x="5042456" y="1512000"/>
            <a:ext cx="2106274" cy="1335600"/>
          </a:xfrm>
          <a:solidFill>
            <a:schemeClr val="bg1">
              <a:lumMod val="85000"/>
            </a:schemeClr>
          </a:solidFill>
        </p:spPr>
        <p:txBody>
          <a:bodyPr lIns="144000" tIns="144000" rIns="144000" bIns="144000"/>
          <a:lstStyle>
            <a:lvl1pPr marL="0" marR="0" indent="0" algn="l" defTabSz="914400" rtl="0" eaLnBrk="1" fontAlgn="auto" latinLnBrk="0" hangingPunct="1">
              <a:lnSpc>
                <a:spcPct val="90000"/>
              </a:lnSpc>
              <a:spcBef>
                <a:spcPts val="0"/>
              </a:spcBef>
              <a:spcAft>
                <a:spcPts val="1000"/>
              </a:spcAft>
              <a:buClrTx/>
              <a:buSzTx/>
              <a:buFont typeface="Wingdings" panose="05000000000000000000" pitchFamily="2" charset="2"/>
              <a:buNone/>
              <a:tabLst/>
              <a:defRPr/>
            </a:lvl1pPr>
          </a:lstStyle>
          <a:p>
            <a:r>
              <a:rPr lang="en-US" noProof="0" dirty="0"/>
              <a:t>Picture</a:t>
            </a:r>
          </a:p>
        </p:txBody>
      </p:sp>
      <p:sp>
        <p:nvSpPr>
          <p:cNvPr id="95" name="Inhalt 3"/>
          <p:cNvSpPr>
            <a:spLocks noGrp="1"/>
          </p:cNvSpPr>
          <p:nvPr>
            <p:ph sz="half" idx="23" hasCustomPrompt="1"/>
          </p:nvPr>
        </p:nvSpPr>
        <p:spPr bwMode="gray">
          <a:xfrm>
            <a:off x="5042456" y="2995200"/>
            <a:ext cx="2106274" cy="2815200"/>
          </a:xfrm>
        </p:spPr>
        <p:txBody>
          <a:bodyPr/>
          <a:lstStyle>
            <a:lvl1pPr>
              <a:defRPr sz="1600"/>
            </a:lvl1pPr>
            <a:lvl2pPr>
              <a:defRPr sz="1400"/>
            </a:lvl2pPr>
            <a:lvl3pPr>
              <a:defRPr sz="1200"/>
            </a:lvl3pPr>
            <a:lvl4pPr>
              <a:defRPr sz="11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6" name="Bild 4"/>
          <p:cNvSpPr>
            <a:spLocks noGrp="1"/>
          </p:cNvSpPr>
          <p:nvPr>
            <p:ph type="pic" sz="quarter" idx="24" hasCustomPrompt="1"/>
          </p:nvPr>
        </p:nvSpPr>
        <p:spPr bwMode="gray">
          <a:xfrm>
            <a:off x="7293649" y="1512000"/>
            <a:ext cx="2106274" cy="13356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97" name="Inhalt 4"/>
          <p:cNvSpPr>
            <a:spLocks noGrp="1"/>
          </p:cNvSpPr>
          <p:nvPr>
            <p:ph sz="half" idx="25" hasCustomPrompt="1"/>
          </p:nvPr>
        </p:nvSpPr>
        <p:spPr bwMode="gray">
          <a:xfrm>
            <a:off x="7293649" y="2995200"/>
            <a:ext cx="2106274" cy="2815200"/>
          </a:xfrm>
        </p:spPr>
        <p:txBody>
          <a:bodyPr/>
          <a:lstStyle>
            <a:lvl1pPr>
              <a:defRPr sz="1600"/>
            </a:lvl1pPr>
            <a:lvl2pPr>
              <a:defRPr sz="1400"/>
            </a:lvl2pPr>
            <a:lvl3pPr>
              <a:defRPr sz="1200"/>
            </a:lvl3pPr>
            <a:lvl4pPr>
              <a:defRPr sz="11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8" name="Bild 5"/>
          <p:cNvSpPr>
            <a:spLocks noGrp="1"/>
          </p:cNvSpPr>
          <p:nvPr>
            <p:ph type="pic" sz="quarter" idx="26" hasCustomPrompt="1"/>
          </p:nvPr>
        </p:nvSpPr>
        <p:spPr bwMode="gray">
          <a:xfrm>
            <a:off x="9544843" y="1512000"/>
            <a:ext cx="2106274" cy="1335600"/>
          </a:xfrm>
          <a:solidFill>
            <a:schemeClr val="bg1">
              <a:lumMod val="85000"/>
            </a:schemeClr>
          </a:solidFill>
        </p:spPr>
        <p:txBody>
          <a:bodyPr lIns="144000" tIns="144000" rIns="144000" bIns="144000"/>
          <a:lstStyle>
            <a:lvl1pPr marL="0" marR="0" indent="0" algn="l" defTabSz="914400" rtl="0" eaLnBrk="1" fontAlgn="auto" latinLnBrk="0" hangingPunct="1">
              <a:lnSpc>
                <a:spcPct val="90000"/>
              </a:lnSpc>
              <a:spcBef>
                <a:spcPts val="0"/>
              </a:spcBef>
              <a:spcAft>
                <a:spcPts val="1000"/>
              </a:spcAft>
              <a:buClrTx/>
              <a:buSzTx/>
              <a:buFont typeface="Wingdings" panose="05000000000000000000" pitchFamily="2" charset="2"/>
              <a:buNone/>
              <a:tabLst/>
              <a:defRPr/>
            </a:lvl1pPr>
          </a:lstStyle>
          <a:p>
            <a:r>
              <a:rPr lang="en-US" noProof="0" dirty="0"/>
              <a:t>Picture</a:t>
            </a:r>
          </a:p>
          <a:p>
            <a:endParaRPr lang="de-DE" noProof="0" dirty="0"/>
          </a:p>
        </p:txBody>
      </p:sp>
      <p:sp>
        <p:nvSpPr>
          <p:cNvPr id="99" name="Inhalt 5"/>
          <p:cNvSpPr>
            <a:spLocks noGrp="1"/>
          </p:cNvSpPr>
          <p:nvPr>
            <p:ph sz="half" idx="27" hasCustomPrompt="1"/>
          </p:nvPr>
        </p:nvSpPr>
        <p:spPr bwMode="gray">
          <a:xfrm>
            <a:off x="9544843" y="2995200"/>
            <a:ext cx="2106274" cy="2815200"/>
          </a:xfrm>
        </p:spPr>
        <p:txBody>
          <a:bodyPr/>
          <a:lstStyle>
            <a:lvl1pPr>
              <a:defRPr sz="1600"/>
            </a:lvl1pPr>
            <a:lvl2pPr>
              <a:defRPr sz="1400"/>
            </a:lvl2pPr>
            <a:lvl3pPr>
              <a:defRPr sz="1200"/>
            </a:lvl3pPr>
            <a:lvl4pPr>
              <a:defRPr sz="11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5" name="Datum"/>
          <p:cNvSpPr>
            <a:spLocks noGrp="1"/>
          </p:cNvSpPr>
          <p:nvPr>
            <p:ph type="dt" sz="half" idx="10"/>
          </p:nvPr>
        </p:nvSpPr>
        <p:spPr bwMode="gray"/>
        <p:txBody>
          <a:bodyPr/>
          <a:lstStyle/>
          <a:p>
            <a:fld id="{68A4DDB0-A467-4EA2-8872-320842E1B78C}"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1286845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_CIRCL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1" name="Bild 1"/>
          <p:cNvSpPr>
            <a:spLocks noGrp="1" noChangeAspect="1"/>
          </p:cNvSpPr>
          <p:nvPr>
            <p:ph type="pic" sz="quarter" idx="15" hasCustomPrompt="1"/>
          </p:nvPr>
        </p:nvSpPr>
        <p:spPr bwMode="gray">
          <a:xfrm>
            <a:off x="633683" y="1872000"/>
            <a:ext cx="2484323" cy="2484000"/>
          </a:xfrm>
          <a:prstGeom prst="ellipse">
            <a:avLst/>
          </a:prstGeom>
          <a:solidFill>
            <a:schemeClr val="bg1">
              <a:lumMod val="85000"/>
            </a:schemeClr>
          </a:solidFill>
        </p:spPr>
        <p:txBody>
          <a:bodyPr anchor="ctr"/>
          <a:lstStyle>
            <a:lvl1pPr marL="0" indent="0" algn="ctr">
              <a:buNone/>
              <a:defRPr/>
            </a:lvl1pPr>
          </a:lstStyle>
          <a:p>
            <a:r>
              <a:rPr lang="en-US" noProof="0" dirty="0"/>
              <a:t>Picture</a:t>
            </a:r>
          </a:p>
        </p:txBody>
      </p:sp>
      <p:sp>
        <p:nvSpPr>
          <p:cNvPr id="22" name="Text 1"/>
          <p:cNvSpPr>
            <a:spLocks noGrp="1"/>
          </p:cNvSpPr>
          <p:nvPr>
            <p:ph type="body" sz="quarter" idx="41" hasCustomPrompt="1"/>
          </p:nvPr>
        </p:nvSpPr>
        <p:spPr bwMode="gray">
          <a:xfrm>
            <a:off x="540070" y="4730400"/>
            <a:ext cx="2671548" cy="1080000"/>
          </a:xfrm>
        </p:spPr>
        <p:txBody>
          <a:bodyPr/>
          <a:lstStyle>
            <a:lvl1pPr marL="0" indent="0" algn="ctr">
              <a:buFontTx/>
              <a:buNone/>
              <a:defRPr/>
            </a:lvl1pPr>
          </a:lstStyle>
          <a:p>
            <a:pPr lvl="0"/>
            <a:r>
              <a:rPr lang="en-US" dirty="0"/>
              <a:t>Click to edit Master text styles</a:t>
            </a:r>
          </a:p>
        </p:txBody>
      </p:sp>
      <p:sp>
        <p:nvSpPr>
          <p:cNvPr id="16" name="Bild 2"/>
          <p:cNvSpPr>
            <a:spLocks noGrp="1" noChangeAspect="1"/>
          </p:cNvSpPr>
          <p:nvPr>
            <p:ph type="pic" sz="quarter" idx="26" hasCustomPrompt="1"/>
          </p:nvPr>
        </p:nvSpPr>
        <p:spPr bwMode="gray">
          <a:xfrm>
            <a:off x="3446849" y="1872000"/>
            <a:ext cx="2484323" cy="2484000"/>
          </a:xfrm>
          <a:prstGeom prst="ellipse">
            <a:avLst/>
          </a:prstGeom>
          <a:solidFill>
            <a:schemeClr val="bg1">
              <a:lumMod val="85000"/>
            </a:schemeClr>
          </a:solidFill>
        </p:spPr>
        <p:txBody>
          <a:bodyPr anchor="ctr"/>
          <a:lstStyle>
            <a:lvl1pPr marL="0" indent="0" algn="ctr">
              <a:buNone/>
              <a:defRPr/>
            </a:lvl1pPr>
          </a:lstStyle>
          <a:p>
            <a:r>
              <a:rPr lang="en-US" noProof="0" dirty="0"/>
              <a:t>Picture</a:t>
            </a:r>
          </a:p>
        </p:txBody>
      </p:sp>
      <p:sp>
        <p:nvSpPr>
          <p:cNvPr id="23" name="Text 2"/>
          <p:cNvSpPr>
            <a:spLocks noGrp="1"/>
          </p:cNvSpPr>
          <p:nvPr>
            <p:ph type="body" sz="quarter" idx="42" hasCustomPrompt="1"/>
          </p:nvPr>
        </p:nvSpPr>
        <p:spPr bwMode="gray">
          <a:xfrm>
            <a:off x="3353236" y="4730400"/>
            <a:ext cx="2671548" cy="1080000"/>
          </a:xfrm>
        </p:spPr>
        <p:txBody>
          <a:bodyPr/>
          <a:lstStyle>
            <a:lvl1pPr marL="0" indent="0" algn="ctr">
              <a:buFontTx/>
              <a:buNone/>
              <a:defRPr/>
            </a:lvl1pPr>
          </a:lstStyle>
          <a:p>
            <a:pPr lvl="0"/>
            <a:r>
              <a:rPr lang="en-US" dirty="0"/>
              <a:t>Click to edit Master text styles</a:t>
            </a:r>
          </a:p>
        </p:txBody>
      </p:sp>
      <p:sp>
        <p:nvSpPr>
          <p:cNvPr id="20" name="Bild 3"/>
          <p:cNvSpPr>
            <a:spLocks noGrp="1" noChangeAspect="1"/>
          </p:cNvSpPr>
          <p:nvPr>
            <p:ph type="pic" sz="quarter" idx="28" hasCustomPrompt="1"/>
          </p:nvPr>
        </p:nvSpPr>
        <p:spPr bwMode="gray">
          <a:xfrm>
            <a:off x="6260015" y="1872000"/>
            <a:ext cx="2484323" cy="2484000"/>
          </a:xfrm>
          <a:prstGeom prst="ellipse">
            <a:avLst/>
          </a:prstGeom>
          <a:solidFill>
            <a:schemeClr val="bg1">
              <a:lumMod val="85000"/>
            </a:schemeClr>
          </a:solidFill>
        </p:spPr>
        <p:txBody>
          <a:bodyPr anchor="ctr"/>
          <a:lstStyle>
            <a:lvl1pPr marL="0" indent="0" algn="ctr">
              <a:buNone/>
              <a:defRPr/>
            </a:lvl1pPr>
          </a:lstStyle>
          <a:p>
            <a:r>
              <a:rPr lang="en-US" noProof="0" dirty="0"/>
              <a:t>Picture</a:t>
            </a:r>
          </a:p>
        </p:txBody>
      </p:sp>
      <p:sp>
        <p:nvSpPr>
          <p:cNvPr id="24" name="Text 3"/>
          <p:cNvSpPr>
            <a:spLocks noGrp="1"/>
          </p:cNvSpPr>
          <p:nvPr>
            <p:ph type="body" sz="quarter" idx="43" hasCustomPrompt="1"/>
          </p:nvPr>
        </p:nvSpPr>
        <p:spPr bwMode="gray">
          <a:xfrm>
            <a:off x="6166403" y="4730400"/>
            <a:ext cx="2671548" cy="1080000"/>
          </a:xfrm>
        </p:spPr>
        <p:txBody>
          <a:bodyPr/>
          <a:lstStyle>
            <a:lvl1pPr marL="0" indent="0" algn="ctr">
              <a:buFontTx/>
              <a:buNone/>
              <a:defRPr/>
            </a:lvl1pPr>
          </a:lstStyle>
          <a:p>
            <a:pPr lvl="0"/>
            <a:r>
              <a:rPr lang="en-US" dirty="0"/>
              <a:t>Click to edit Master text styles</a:t>
            </a:r>
          </a:p>
        </p:txBody>
      </p:sp>
      <p:sp>
        <p:nvSpPr>
          <p:cNvPr id="17" name="Bild 4"/>
          <p:cNvSpPr>
            <a:spLocks noGrp="1" noChangeAspect="1"/>
          </p:cNvSpPr>
          <p:nvPr>
            <p:ph type="pic" sz="quarter" idx="27" hasCustomPrompt="1"/>
          </p:nvPr>
        </p:nvSpPr>
        <p:spPr bwMode="gray">
          <a:xfrm>
            <a:off x="9073181" y="1872000"/>
            <a:ext cx="2484323" cy="2484000"/>
          </a:xfrm>
          <a:prstGeom prst="ellipse">
            <a:avLst/>
          </a:prstGeom>
          <a:solidFill>
            <a:schemeClr val="bg1">
              <a:lumMod val="85000"/>
            </a:schemeClr>
          </a:solidFill>
        </p:spPr>
        <p:txBody>
          <a:bodyPr anchor="ctr"/>
          <a:lstStyle>
            <a:lvl1pPr marL="0" marR="0" indent="0" algn="ctr" defTabSz="914400" rtl="0" eaLnBrk="1" fontAlgn="auto" latinLnBrk="0" hangingPunct="1">
              <a:lnSpc>
                <a:spcPct val="90000"/>
              </a:lnSpc>
              <a:spcBef>
                <a:spcPts val="0"/>
              </a:spcBef>
              <a:spcAft>
                <a:spcPts val="1000"/>
              </a:spcAft>
              <a:buClrTx/>
              <a:buSzTx/>
              <a:buFont typeface="Wingdings" panose="05000000000000000000" pitchFamily="2" charset="2"/>
              <a:buNone/>
              <a:tabLst/>
              <a:defRPr/>
            </a:lvl1pPr>
          </a:lstStyle>
          <a:p>
            <a:r>
              <a:rPr lang="en-US" noProof="0" dirty="0"/>
              <a:t>Picture</a:t>
            </a:r>
          </a:p>
        </p:txBody>
      </p:sp>
      <p:sp>
        <p:nvSpPr>
          <p:cNvPr id="25" name="Text 4"/>
          <p:cNvSpPr>
            <a:spLocks noGrp="1"/>
          </p:cNvSpPr>
          <p:nvPr>
            <p:ph type="body" sz="quarter" idx="44" hasCustomPrompt="1"/>
          </p:nvPr>
        </p:nvSpPr>
        <p:spPr bwMode="gray">
          <a:xfrm>
            <a:off x="8979569" y="4730400"/>
            <a:ext cx="2671548" cy="1080000"/>
          </a:xfrm>
        </p:spPr>
        <p:txBody>
          <a:bodyPr/>
          <a:lstStyle>
            <a:lvl1pPr marL="0" indent="0" algn="ctr">
              <a:buFontTx/>
              <a:buNone/>
              <a:defRPr/>
            </a:lvl1pPr>
          </a:lstStyle>
          <a:p>
            <a:pPr lvl="0"/>
            <a:r>
              <a:rPr lang="en-US" dirty="0"/>
              <a:t>Click to edit Master text styles</a:t>
            </a:r>
          </a:p>
        </p:txBody>
      </p:sp>
      <p:sp>
        <p:nvSpPr>
          <p:cNvPr id="5" name="Datum"/>
          <p:cNvSpPr>
            <a:spLocks noGrp="1"/>
          </p:cNvSpPr>
          <p:nvPr>
            <p:ph type="dt" sz="half" idx="10"/>
          </p:nvPr>
        </p:nvSpPr>
        <p:spPr bwMode="gray"/>
        <p:txBody>
          <a:bodyPr/>
          <a:lstStyle/>
          <a:p>
            <a:fld id="{80854910-EC75-44BE-88D1-31CF0559519F}"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4160886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7_CIRCL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1" name="Bild 1"/>
          <p:cNvSpPr>
            <a:spLocks noGrp="1" noChangeAspect="1"/>
          </p:cNvSpPr>
          <p:nvPr>
            <p:ph type="pic" sz="quarter" idx="15" hasCustomPrompt="1"/>
          </p:nvPr>
        </p:nvSpPr>
        <p:spPr bwMode="gray">
          <a:xfrm>
            <a:off x="595878"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2" name="Text 1"/>
          <p:cNvSpPr>
            <a:spLocks noGrp="1"/>
          </p:cNvSpPr>
          <p:nvPr>
            <p:ph type="body" sz="quarter" idx="41" hasCustomPrompt="1"/>
          </p:nvPr>
        </p:nvSpPr>
        <p:spPr bwMode="gray">
          <a:xfrm>
            <a:off x="540071" y="3852000"/>
            <a:ext cx="1731825" cy="1958400"/>
          </a:xfrm>
        </p:spPr>
        <p:txBody>
          <a:bodyPr/>
          <a:lstStyle>
            <a:lvl1pPr marL="0" indent="0" algn="ctr">
              <a:buFontTx/>
              <a:buNone/>
              <a:defRPr/>
            </a:lvl1pPr>
          </a:lstStyle>
          <a:p>
            <a:pPr lvl="0"/>
            <a:r>
              <a:rPr lang="en-US" dirty="0"/>
              <a:t>Click to edit Master text styles</a:t>
            </a:r>
          </a:p>
        </p:txBody>
      </p:sp>
      <p:sp>
        <p:nvSpPr>
          <p:cNvPr id="16" name="Bild 2"/>
          <p:cNvSpPr>
            <a:spLocks noGrp="1" noChangeAspect="1"/>
          </p:cNvSpPr>
          <p:nvPr>
            <p:ph type="pic" sz="quarter" idx="26" hasCustomPrompt="1"/>
          </p:nvPr>
        </p:nvSpPr>
        <p:spPr bwMode="gray">
          <a:xfrm>
            <a:off x="2471722"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3" name="Text 2"/>
          <p:cNvSpPr>
            <a:spLocks noGrp="1"/>
          </p:cNvSpPr>
          <p:nvPr>
            <p:ph type="body" sz="quarter" idx="42" hasCustomPrompt="1"/>
          </p:nvPr>
        </p:nvSpPr>
        <p:spPr bwMode="gray">
          <a:xfrm>
            <a:off x="2415915" y="3852000"/>
            <a:ext cx="1731825" cy="1958400"/>
          </a:xfrm>
        </p:spPr>
        <p:txBody>
          <a:bodyPr/>
          <a:lstStyle>
            <a:lvl1pPr marL="0" indent="0" algn="ctr">
              <a:buFontTx/>
              <a:buNone/>
              <a:defRPr/>
            </a:lvl1pPr>
          </a:lstStyle>
          <a:p>
            <a:pPr lvl="0"/>
            <a:r>
              <a:rPr lang="en-US" dirty="0"/>
              <a:t>Click to edit Master text styles</a:t>
            </a:r>
          </a:p>
        </p:txBody>
      </p:sp>
      <p:sp>
        <p:nvSpPr>
          <p:cNvPr id="81" name="Bild 3"/>
          <p:cNvSpPr>
            <a:spLocks noGrp="1" noChangeAspect="1"/>
          </p:cNvSpPr>
          <p:nvPr>
            <p:ph type="pic" sz="quarter" idx="32" hasCustomPrompt="1"/>
          </p:nvPr>
        </p:nvSpPr>
        <p:spPr bwMode="gray">
          <a:xfrm>
            <a:off x="4347566"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4" name="Text 3"/>
          <p:cNvSpPr>
            <a:spLocks noGrp="1"/>
          </p:cNvSpPr>
          <p:nvPr>
            <p:ph type="body" sz="quarter" idx="43" hasCustomPrompt="1"/>
          </p:nvPr>
        </p:nvSpPr>
        <p:spPr bwMode="gray">
          <a:xfrm>
            <a:off x="4291759" y="3852000"/>
            <a:ext cx="1731825" cy="1958400"/>
          </a:xfrm>
        </p:spPr>
        <p:txBody>
          <a:bodyPr/>
          <a:lstStyle>
            <a:lvl1pPr marL="0" indent="0" algn="ctr">
              <a:buFontTx/>
              <a:buNone/>
              <a:defRPr/>
            </a:lvl1pPr>
          </a:lstStyle>
          <a:p>
            <a:pPr lvl="0"/>
            <a:r>
              <a:rPr lang="en-US" dirty="0"/>
              <a:t>Click to edit Master text styles</a:t>
            </a:r>
          </a:p>
        </p:txBody>
      </p:sp>
      <p:sp>
        <p:nvSpPr>
          <p:cNvPr id="58" name="Bild 4"/>
          <p:cNvSpPr>
            <a:spLocks noGrp="1" noChangeAspect="1"/>
          </p:cNvSpPr>
          <p:nvPr>
            <p:ph type="pic" sz="quarter" idx="30" hasCustomPrompt="1"/>
          </p:nvPr>
        </p:nvSpPr>
        <p:spPr bwMode="gray">
          <a:xfrm>
            <a:off x="6223410"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5" name="Text 4"/>
          <p:cNvSpPr>
            <a:spLocks noGrp="1"/>
          </p:cNvSpPr>
          <p:nvPr>
            <p:ph type="body" sz="quarter" idx="44" hasCustomPrompt="1"/>
          </p:nvPr>
        </p:nvSpPr>
        <p:spPr bwMode="gray">
          <a:xfrm>
            <a:off x="6167603" y="3852000"/>
            <a:ext cx="1731825" cy="1958400"/>
          </a:xfrm>
        </p:spPr>
        <p:txBody>
          <a:bodyPr/>
          <a:lstStyle>
            <a:lvl1pPr marL="0" indent="0" algn="ctr">
              <a:buFontTx/>
              <a:buNone/>
              <a:defRPr/>
            </a:lvl1pPr>
          </a:lstStyle>
          <a:p>
            <a:pPr lvl="0"/>
            <a:r>
              <a:rPr lang="en-US" dirty="0"/>
              <a:t>Click to edit Master text styles</a:t>
            </a:r>
          </a:p>
        </p:txBody>
      </p:sp>
      <p:sp>
        <p:nvSpPr>
          <p:cNvPr id="20" name="Bild 5"/>
          <p:cNvSpPr>
            <a:spLocks noGrp="1" noChangeAspect="1"/>
          </p:cNvSpPr>
          <p:nvPr>
            <p:ph type="pic" sz="quarter" idx="28" hasCustomPrompt="1"/>
          </p:nvPr>
        </p:nvSpPr>
        <p:spPr bwMode="gray">
          <a:xfrm>
            <a:off x="8099254"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8" name="Text 5"/>
          <p:cNvSpPr>
            <a:spLocks noGrp="1"/>
          </p:cNvSpPr>
          <p:nvPr>
            <p:ph type="body" sz="quarter" idx="45" hasCustomPrompt="1"/>
          </p:nvPr>
        </p:nvSpPr>
        <p:spPr bwMode="gray">
          <a:xfrm>
            <a:off x="8043447" y="3852000"/>
            <a:ext cx="1731825" cy="1958400"/>
          </a:xfrm>
        </p:spPr>
        <p:txBody>
          <a:bodyPr/>
          <a:lstStyle>
            <a:lvl1pPr marL="0" indent="0" algn="ctr">
              <a:buFontTx/>
              <a:buNone/>
              <a:defRPr/>
            </a:lvl1pPr>
          </a:lstStyle>
          <a:p>
            <a:pPr lvl="0"/>
            <a:r>
              <a:rPr lang="en-US" dirty="0"/>
              <a:t>Click to edit Master text styles</a:t>
            </a:r>
          </a:p>
        </p:txBody>
      </p:sp>
      <p:sp>
        <p:nvSpPr>
          <p:cNvPr id="17" name="Bild 6"/>
          <p:cNvSpPr>
            <a:spLocks noGrp="1" noChangeAspect="1"/>
          </p:cNvSpPr>
          <p:nvPr>
            <p:ph type="pic" sz="quarter" idx="27" hasCustomPrompt="1"/>
          </p:nvPr>
        </p:nvSpPr>
        <p:spPr bwMode="gray">
          <a:xfrm>
            <a:off x="9975098"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9" name="Text 6"/>
          <p:cNvSpPr>
            <a:spLocks noGrp="1"/>
          </p:cNvSpPr>
          <p:nvPr>
            <p:ph type="body" sz="quarter" idx="46" hasCustomPrompt="1"/>
          </p:nvPr>
        </p:nvSpPr>
        <p:spPr bwMode="gray">
          <a:xfrm>
            <a:off x="9919291" y="3852000"/>
            <a:ext cx="1731825" cy="1958400"/>
          </a:xfrm>
        </p:spPr>
        <p:txBody>
          <a:bodyPr/>
          <a:lstStyle>
            <a:lvl1pPr marL="0" indent="0" algn="ctr">
              <a:buFontTx/>
              <a:buNone/>
              <a:defRPr/>
            </a:lvl1pPr>
          </a:lstStyle>
          <a:p>
            <a:pPr lvl="0"/>
            <a:r>
              <a:rPr lang="en-US" dirty="0"/>
              <a:t>Click to edit Master text styles</a:t>
            </a:r>
          </a:p>
        </p:txBody>
      </p:sp>
      <p:sp>
        <p:nvSpPr>
          <p:cNvPr id="5" name="Datum"/>
          <p:cNvSpPr>
            <a:spLocks noGrp="1"/>
          </p:cNvSpPr>
          <p:nvPr>
            <p:ph type="dt" sz="half" idx="10"/>
          </p:nvPr>
        </p:nvSpPr>
        <p:spPr bwMode="gray"/>
        <p:txBody>
          <a:bodyPr/>
          <a:lstStyle/>
          <a:p>
            <a:fld id="{CA011400-DC11-41B9-B763-1A0CB75856B1}"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2975877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0_TITLE &amp; CONTENT">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13"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Inhalt"/>
          <p:cNvSpPr>
            <a:spLocks noGrp="1"/>
          </p:cNvSpPr>
          <p:nvPr>
            <p:ph idx="1" hasCustomPrompt="1"/>
          </p:nvPr>
        </p:nvSpPr>
        <p:spPr bwMode="gray">
          <a:xfrm>
            <a:off x="540070" y="1512000"/>
            <a:ext cx="11111046" cy="2818800"/>
          </a:xfrm>
        </p:spPr>
        <p:txBody>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 name="Bild"/>
          <p:cNvSpPr>
            <a:spLocks noGrp="1"/>
          </p:cNvSpPr>
          <p:nvPr>
            <p:ph type="pic" sz="quarter" idx="14" hasCustomPrompt="1"/>
          </p:nvPr>
        </p:nvSpPr>
        <p:spPr bwMode="gray">
          <a:xfrm>
            <a:off x="1201" y="4474800"/>
            <a:ext cx="12192000" cy="23832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4" name="Datum"/>
          <p:cNvSpPr>
            <a:spLocks noGrp="1"/>
          </p:cNvSpPr>
          <p:nvPr>
            <p:ph type="dt" sz="half" idx="10"/>
          </p:nvPr>
        </p:nvSpPr>
        <p:spPr bwMode="gray"/>
        <p:txBody>
          <a:bodyPr/>
          <a:lstStyle/>
          <a:p>
            <a:fld id="{629357A3-5E39-4F49-9D6F-EBA17FA9D879}" type="datetime1">
              <a:rPr lang="de-DE" noProof="0" smtClean="0"/>
              <a:t>06.01.20</a:t>
            </a:fld>
            <a:endParaRPr lang="de-DE" noProof="0" dirty="0"/>
          </a:p>
        </p:txBody>
      </p:sp>
      <p:sp>
        <p:nvSpPr>
          <p:cNvPr id="5" name="Fußzeile"/>
          <p:cNvSpPr>
            <a:spLocks noGrp="1"/>
          </p:cNvSpPr>
          <p:nvPr>
            <p:ph type="ftr" sz="quarter" idx="11"/>
          </p:nvPr>
        </p:nvSpPr>
        <p:spPr bwMode="gray"/>
        <p:txBody>
          <a:bodyPr/>
          <a:lstStyle/>
          <a:p>
            <a:r>
              <a:rPr lang="de-DE" noProof="0" dirty="0"/>
              <a:t>VERTRIEBSSTRAGIE PPT-VORLAGE</a:t>
            </a:r>
          </a:p>
        </p:txBody>
      </p:sp>
      <p:sp>
        <p:nvSpPr>
          <p:cNvPr id="6"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375052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1_TITLE &amp; CONTENT">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13"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Inhalt"/>
          <p:cNvSpPr>
            <a:spLocks noGrp="1"/>
          </p:cNvSpPr>
          <p:nvPr>
            <p:ph idx="1" hasCustomPrompt="1"/>
          </p:nvPr>
        </p:nvSpPr>
        <p:spPr bwMode="gray">
          <a:xfrm>
            <a:off x="540070" y="1512000"/>
            <a:ext cx="11111046" cy="1576800"/>
          </a:xfrm>
        </p:spPr>
        <p:txBody>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 name="Bild"/>
          <p:cNvSpPr>
            <a:spLocks noGrp="1"/>
          </p:cNvSpPr>
          <p:nvPr>
            <p:ph type="pic" sz="quarter" idx="14" hasCustomPrompt="1"/>
          </p:nvPr>
        </p:nvSpPr>
        <p:spPr bwMode="gray">
          <a:xfrm>
            <a:off x="1" y="3445126"/>
            <a:ext cx="12192000" cy="3412874"/>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4" name="Datum"/>
          <p:cNvSpPr>
            <a:spLocks noGrp="1"/>
          </p:cNvSpPr>
          <p:nvPr>
            <p:ph type="dt" sz="half" idx="10"/>
          </p:nvPr>
        </p:nvSpPr>
        <p:spPr bwMode="gray"/>
        <p:txBody>
          <a:bodyPr/>
          <a:lstStyle/>
          <a:p>
            <a:fld id="{0519773E-D696-4065-90FF-1C789DC9F4D5}" type="datetime1">
              <a:rPr lang="de-DE" noProof="0" smtClean="0"/>
              <a:t>06.01.20</a:t>
            </a:fld>
            <a:endParaRPr lang="de-DE" noProof="0" dirty="0"/>
          </a:p>
        </p:txBody>
      </p:sp>
      <p:sp>
        <p:nvSpPr>
          <p:cNvPr id="5" name="Fußzeile"/>
          <p:cNvSpPr>
            <a:spLocks noGrp="1"/>
          </p:cNvSpPr>
          <p:nvPr>
            <p:ph type="ftr" sz="quarter" idx="11"/>
          </p:nvPr>
        </p:nvSpPr>
        <p:spPr bwMode="gray"/>
        <p:txBody>
          <a:bodyPr/>
          <a:lstStyle/>
          <a:p>
            <a:r>
              <a:rPr lang="de-DE" noProof="0" dirty="0"/>
              <a:t>VERTRIEBSSTRAGIE PPT-VORLAGE</a:t>
            </a:r>
          </a:p>
        </p:txBody>
      </p:sp>
      <p:sp>
        <p:nvSpPr>
          <p:cNvPr id="6"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2724294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3_TITLE &amp; CONTENT">
    <p:spTree>
      <p:nvGrpSpPr>
        <p:cNvPr id="1" name=""/>
        <p:cNvGrpSpPr/>
        <p:nvPr/>
      </p:nvGrpSpPr>
      <p:grpSpPr>
        <a:xfrm>
          <a:off x="0" y="0"/>
          <a:ext cx="0" cy="0"/>
          <a:chOff x="0" y="0"/>
          <a:chExt cx="0" cy="0"/>
        </a:xfrm>
      </p:grpSpPr>
      <p:sp>
        <p:nvSpPr>
          <p:cNvPr id="9" name="Bild"/>
          <p:cNvSpPr>
            <a:spLocks noGrp="1"/>
          </p:cNvSpPr>
          <p:nvPr>
            <p:ph type="pic" sz="quarter" idx="14" hasCustomPrompt="1"/>
          </p:nvPr>
        </p:nvSpPr>
        <p:spPr bwMode="gray">
          <a:xfrm>
            <a:off x="1" y="0"/>
            <a:ext cx="12192000" cy="42336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3" name="Inhalt"/>
          <p:cNvSpPr>
            <a:spLocks noGrp="1"/>
          </p:cNvSpPr>
          <p:nvPr>
            <p:ph idx="1" hasCustomPrompt="1"/>
          </p:nvPr>
        </p:nvSpPr>
        <p:spPr bwMode="gray">
          <a:xfrm>
            <a:off x="540070" y="4665450"/>
            <a:ext cx="11111046" cy="1144800"/>
          </a:xfrm>
        </p:spPr>
        <p:txBody>
          <a:bodyPr/>
          <a:lstStyle/>
          <a:p>
            <a:pPr lvl="0"/>
            <a:r>
              <a:rPr lang="en-US" noProof="0" dirty="0"/>
              <a:t>Click to edit Master text styles</a:t>
            </a:r>
          </a:p>
          <a:p>
            <a:pPr lvl="1"/>
            <a:r>
              <a:rPr lang="en-US" noProof="0" dirty="0"/>
              <a:t>Second level</a:t>
            </a:r>
          </a:p>
        </p:txBody>
      </p:sp>
      <p:sp>
        <p:nvSpPr>
          <p:cNvPr id="4" name="Datum"/>
          <p:cNvSpPr>
            <a:spLocks noGrp="1"/>
          </p:cNvSpPr>
          <p:nvPr>
            <p:ph type="dt" sz="half" idx="10"/>
          </p:nvPr>
        </p:nvSpPr>
        <p:spPr bwMode="gray"/>
        <p:txBody>
          <a:bodyPr/>
          <a:lstStyle/>
          <a:p>
            <a:fld id="{426861A0-AA47-4D28-8975-C14A0A6D75FD}" type="datetime1">
              <a:rPr lang="de-DE" noProof="0" smtClean="0"/>
              <a:t>06.01.20</a:t>
            </a:fld>
            <a:endParaRPr lang="de-DE" noProof="0" dirty="0"/>
          </a:p>
        </p:txBody>
      </p:sp>
      <p:sp>
        <p:nvSpPr>
          <p:cNvPr id="5" name="Fußzeile"/>
          <p:cNvSpPr>
            <a:spLocks noGrp="1"/>
          </p:cNvSpPr>
          <p:nvPr>
            <p:ph type="ftr" sz="quarter" idx="11"/>
          </p:nvPr>
        </p:nvSpPr>
        <p:spPr bwMode="gray"/>
        <p:txBody>
          <a:bodyPr/>
          <a:lstStyle/>
          <a:p>
            <a:r>
              <a:rPr lang="de-DE" noProof="0" dirty="0"/>
              <a:t>VERTRIEBSSTRAGIE PPT-VORLAGE</a:t>
            </a:r>
          </a:p>
        </p:txBody>
      </p:sp>
      <p:sp>
        <p:nvSpPr>
          <p:cNvPr id="6"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464798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0" name="Bild"/>
          <p:cNvSpPr>
            <a:spLocks noGrp="1"/>
          </p:cNvSpPr>
          <p:nvPr>
            <p:ph type="pic" sz="quarter" idx="14" hasCustomPrompt="1"/>
          </p:nvPr>
        </p:nvSpPr>
        <p:spPr bwMode="gray">
          <a:xfrm>
            <a:off x="1" y="0"/>
            <a:ext cx="12192000" cy="6858000"/>
          </a:xfrm>
          <a:solidFill>
            <a:schemeClr val="bg1">
              <a:lumMod val="85000"/>
            </a:schemeClr>
          </a:solidFill>
        </p:spPr>
        <p:txBody>
          <a:bodyPr lIns="144000" tIns="144000" rIns="144000" bIns="144000"/>
          <a:lstStyle>
            <a:lvl1pPr marL="0" marR="0" indent="0" algn="l" defTabSz="914400" rtl="0" eaLnBrk="1" fontAlgn="auto" latinLnBrk="0" hangingPunct="1">
              <a:lnSpc>
                <a:spcPct val="90000"/>
              </a:lnSpc>
              <a:spcBef>
                <a:spcPts val="0"/>
              </a:spcBef>
              <a:spcAft>
                <a:spcPts val="1000"/>
              </a:spcAft>
              <a:buClrTx/>
              <a:buSzTx/>
              <a:buFont typeface="Wingdings" panose="05000000000000000000" pitchFamily="2" charset="2"/>
              <a:buNone/>
              <a:tabLst/>
              <a:defRPr/>
            </a:lvl1pPr>
          </a:lstStyle>
          <a:p>
            <a:r>
              <a:rPr lang="en-US" noProof="0" dirty="0"/>
              <a:t>Picture</a:t>
            </a:r>
          </a:p>
          <a:p>
            <a:endParaRPr lang="de-DE" noProof="0" dirty="0"/>
          </a:p>
        </p:txBody>
      </p:sp>
      <p:sp>
        <p:nvSpPr>
          <p:cNvPr id="9" name="Inhalt"/>
          <p:cNvSpPr>
            <a:spLocks noGrp="1"/>
          </p:cNvSpPr>
          <p:nvPr>
            <p:ph idx="1" hasCustomPrompt="1"/>
          </p:nvPr>
        </p:nvSpPr>
        <p:spPr bwMode="gray">
          <a:xfrm>
            <a:off x="1933452" y="1512000"/>
            <a:ext cx="9717665" cy="4298400"/>
          </a:xfrm>
        </p:spPr>
        <p:txBody>
          <a:bodyPr/>
          <a:lstStyle>
            <a:lvl1pPr marL="0" indent="0">
              <a:buNone/>
              <a:defRPr sz="4000">
                <a:solidFill>
                  <a:schemeClr val="bg1"/>
                </a:solidFill>
              </a:defRPr>
            </a:lvl1pPr>
          </a:lstStyle>
          <a:p>
            <a:pPr lvl="0"/>
            <a:r>
              <a:rPr lang="en-US" dirty="0"/>
              <a:t>Click to edit Master text styles</a:t>
            </a:r>
          </a:p>
        </p:txBody>
      </p:sp>
      <p:sp>
        <p:nvSpPr>
          <p:cNvPr id="5" name="Datum"/>
          <p:cNvSpPr>
            <a:spLocks noGrp="1"/>
          </p:cNvSpPr>
          <p:nvPr>
            <p:ph type="dt" sz="half" idx="10"/>
          </p:nvPr>
        </p:nvSpPr>
        <p:spPr bwMode="gray">
          <a:xfrm>
            <a:off x="10210929" y="6084000"/>
            <a:ext cx="1440187" cy="360000"/>
          </a:xfrm>
        </p:spPr>
        <p:txBody>
          <a:bodyPr/>
          <a:lstStyle/>
          <a:p>
            <a:fld id="{6A248B0B-7F94-4907-BF6E-B8ABE19A0218}"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1032015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2_HEXAGON">
    <p:spTree>
      <p:nvGrpSpPr>
        <p:cNvPr id="1" name=""/>
        <p:cNvGrpSpPr/>
        <p:nvPr/>
      </p:nvGrpSpPr>
      <p:grpSpPr>
        <a:xfrm>
          <a:off x="0" y="0"/>
          <a:ext cx="0" cy="0"/>
          <a:chOff x="0" y="0"/>
          <a:chExt cx="0" cy="0"/>
        </a:xfrm>
      </p:grpSpPr>
      <p:sp>
        <p:nvSpPr>
          <p:cNvPr id="2" name="Title"/>
          <p:cNvSpPr>
            <a:spLocks noGrp="1"/>
          </p:cNvSpPr>
          <p:nvPr>
            <p:ph type="title" hasCustomPrompt="1"/>
          </p:nvPr>
        </p:nvSpPr>
        <p:spPr bwMode="gray">
          <a:xfrm>
            <a:off x="540071" y="432000"/>
            <a:ext cx="11111046" cy="1080000"/>
          </a:xfrm>
        </p:spPr>
        <p:txBody>
          <a:bodyPr/>
          <a:lstStyle/>
          <a:p>
            <a:r>
              <a:rPr lang="en-US" noProof="0" dirty="0"/>
              <a:t>Click to edit Master title style</a:t>
            </a:r>
            <a:endParaRPr lang="en-US" dirty="0"/>
          </a:p>
        </p:txBody>
      </p:sp>
      <p:sp>
        <p:nvSpPr>
          <p:cNvPr id="8" name="Subtitle"/>
          <p:cNvSpPr>
            <a:spLocks noGrp="1"/>
          </p:cNvSpPr>
          <p:nvPr>
            <p:ph type="body" sz="quarter" idx="13" hasCustomPrompt="1"/>
          </p:nvPr>
        </p:nvSpPr>
        <p:spPr bwMode="gray">
          <a:xfrm>
            <a:off x="540071"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9" name="Picture 1"/>
          <p:cNvSpPr>
            <a:spLocks noGrp="1" noChangeAspect="1"/>
          </p:cNvSpPr>
          <p:nvPr>
            <p:ph type="pic" sz="quarter" idx="45" hasCustomPrompt="1"/>
          </p:nvPr>
        </p:nvSpPr>
        <p:spPr bwMode="gray">
          <a:xfrm>
            <a:off x="540070" y="1512000"/>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26" name="Text 1"/>
          <p:cNvSpPr>
            <a:spLocks noGrp="1"/>
          </p:cNvSpPr>
          <p:nvPr>
            <p:ph type="body" sz="quarter" idx="51" hasCustomPrompt="1"/>
          </p:nvPr>
        </p:nvSpPr>
        <p:spPr bwMode="gray">
          <a:xfrm>
            <a:off x="2235891" y="1512000"/>
            <a:ext cx="3643674" cy="1335600"/>
          </a:xfrm>
        </p:spPr>
        <p:txBody>
          <a:bodyPr anchor="ctr"/>
          <a:lstStyle/>
          <a:p>
            <a:pPr lvl="0"/>
            <a:r>
              <a:rPr lang="en-US" dirty="0"/>
              <a:t>Click to edit Master text styles</a:t>
            </a:r>
          </a:p>
        </p:txBody>
      </p:sp>
      <p:sp>
        <p:nvSpPr>
          <p:cNvPr id="22" name="Picture 2"/>
          <p:cNvSpPr>
            <a:spLocks noGrp="1" noChangeAspect="1"/>
          </p:cNvSpPr>
          <p:nvPr>
            <p:ph type="pic" sz="quarter" idx="48" hasCustomPrompt="1"/>
          </p:nvPr>
        </p:nvSpPr>
        <p:spPr bwMode="gray">
          <a:xfrm>
            <a:off x="6304421" y="1512000"/>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27" name="Text 2"/>
          <p:cNvSpPr>
            <a:spLocks noGrp="1"/>
          </p:cNvSpPr>
          <p:nvPr>
            <p:ph type="body" sz="quarter" idx="52" hasCustomPrompt="1"/>
          </p:nvPr>
        </p:nvSpPr>
        <p:spPr bwMode="gray">
          <a:xfrm>
            <a:off x="8007443" y="1512000"/>
            <a:ext cx="3643674" cy="1335600"/>
          </a:xfrm>
        </p:spPr>
        <p:txBody>
          <a:bodyPr anchor="ctr"/>
          <a:lstStyle/>
          <a:p>
            <a:pPr lvl="0"/>
            <a:r>
              <a:rPr lang="en-US" noProof="0" dirty="0"/>
              <a:t>Click to edit Master text styles</a:t>
            </a:r>
          </a:p>
        </p:txBody>
      </p:sp>
      <p:sp>
        <p:nvSpPr>
          <p:cNvPr id="21" name="Picture 3"/>
          <p:cNvSpPr>
            <a:spLocks noGrp="1" noChangeAspect="1"/>
          </p:cNvSpPr>
          <p:nvPr>
            <p:ph type="pic" sz="quarter" idx="47" hasCustomPrompt="1"/>
          </p:nvPr>
        </p:nvSpPr>
        <p:spPr bwMode="gray">
          <a:xfrm>
            <a:off x="540070" y="2993325"/>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28" name="Text 3"/>
          <p:cNvSpPr>
            <a:spLocks noGrp="1"/>
          </p:cNvSpPr>
          <p:nvPr>
            <p:ph type="body" sz="quarter" idx="53" hasCustomPrompt="1"/>
          </p:nvPr>
        </p:nvSpPr>
        <p:spPr bwMode="gray">
          <a:xfrm>
            <a:off x="2235891" y="2993325"/>
            <a:ext cx="3643674" cy="1335600"/>
          </a:xfrm>
        </p:spPr>
        <p:txBody>
          <a:bodyPr anchor="ctr"/>
          <a:lstStyle/>
          <a:p>
            <a:pPr lvl="0"/>
            <a:r>
              <a:rPr lang="en-US" noProof="0" dirty="0"/>
              <a:t>Click to edit Master text styles</a:t>
            </a:r>
          </a:p>
        </p:txBody>
      </p:sp>
      <p:sp>
        <p:nvSpPr>
          <p:cNvPr id="23" name="Picture 4"/>
          <p:cNvSpPr>
            <a:spLocks noGrp="1" noChangeAspect="1"/>
          </p:cNvSpPr>
          <p:nvPr>
            <p:ph type="pic" sz="quarter" idx="49" hasCustomPrompt="1"/>
          </p:nvPr>
        </p:nvSpPr>
        <p:spPr bwMode="gray">
          <a:xfrm>
            <a:off x="6304421" y="2993325"/>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29" name="Text 4"/>
          <p:cNvSpPr>
            <a:spLocks noGrp="1"/>
          </p:cNvSpPr>
          <p:nvPr>
            <p:ph type="body" sz="quarter" idx="54" hasCustomPrompt="1"/>
          </p:nvPr>
        </p:nvSpPr>
        <p:spPr bwMode="gray">
          <a:xfrm>
            <a:off x="8007443" y="2993325"/>
            <a:ext cx="3643674" cy="1335600"/>
          </a:xfrm>
        </p:spPr>
        <p:txBody>
          <a:bodyPr anchor="ctr"/>
          <a:lstStyle/>
          <a:p>
            <a:pPr lvl="0"/>
            <a:r>
              <a:rPr lang="en-US" noProof="0" dirty="0"/>
              <a:t>Click to edit Master text styles</a:t>
            </a:r>
          </a:p>
        </p:txBody>
      </p:sp>
      <p:sp>
        <p:nvSpPr>
          <p:cNvPr id="20" name="Picture 5"/>
          <p:cNvSpPr>
            <a:spLocks noGrp="1" noChangeAspect="1"/>
          </p:cNvSpPr>
          <p:nvPr>
            <p:ph type="pic" sz="quarter" idx="46" hasCustomPrompt="1"/>
          </p:nvPr>
        </p:nvSpPr>
        <p:spPr bwMode="gray">
          <a:xfrm>
            <a:off x="540070" y="4474651"/>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31" name="Text 5"/>
          <p:cNvSpPr>
            <a:spLocks noGrp="1"/>
          </p:cNvSpPr>
          <p:nvPr>
            <p:ph type="body" sz="quarter" idx="55" hasCustomPrompt="1"/>
          </p:nvPr>
        </p:nvSpPr>
        <p:spPr bwMode="gray">
          <a:xfrm>
            <a:off x="2235891" y="4474651"/>
            <a:ext cx="3643674" cy="1335600"/>
          </a:xfrm>
        </p:spPr>
        <p:txBody>
          <a:bodyPr anchor="ctr"/>
          <a:lstStyle/>
          <a:p>
            <a:pPr lvl="0"/>
            <a:r>
              <a:rPr lang="en-US" noProof="0" dirty="0"/>
              <a:t>Click to edit Master text styles</a:t>
            </a:r>
          </a:p>
        </p:txBody>
      </p:sp>
      <p:sp>
        <p:nvSpPr>
          <p:cNvPr id="24" name="Picture 6"/>
          <p:cNvSpPr>
            <a:spLocks noGrp="1" noChangeAspect="1"/>
          </p:cNvSpPr>
          <p:nvPr>
            <p:ph type="pic" sz="quarter" idx="50" hasCustomPrompt="1"/>
          </p:nvPr>
        </p:nvSpPr>
        <p:spPr bwMode="gray">
          <a:xfrm>
            <a:off x="6304421" y="4474651"/>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32" name="Text 6"/>
          <p:cNvSpPr>
            <a:spLocks noGrp="1"/>
          </p:cNvSpPr>
          <p:nvPr>
            <p:ph type="body" sz="quarter" idx="56" hasCustomPrompt="1"/>
          </p:nvPr>
        </p:nvSpPr>
        <p:spPr bwMode="gray">
          <a:xfrm>
            <a:off x="8007443" y="4474651"/>
            <a:ext cx="3643674" cy="1335600"/>
          </a:xfrm>
        </p:spPr>
        <p:txBody>
          <a:bodyPr anchor="ctr"/>
          <a:lstStyle/>
          <a:p>
            <a:pPr lvl="0"/>
            <a:r>
              <a:rPr lang="en-US" noProof="0" dirty="0"/>
              <a:t>Click to edit Master text styles</a:t>
            </a:r>
          </a:p>
        </p:txBody>
      </p:sp>
      <p:sp>
        <p:nvSpPr>
          <p:cNvPr id="5" name="Date"/>
          <p:cNvSpPr>
            <a:spLocks noGrp="1"/>
          </p:cNvSpPr>
          <p:nvPr>
            <p:ph type="dt" sz="half" idx="10"/>
          </p:nvPr>
        </p:nvSpPr>
        <p:spPr bwMode="gray"/>
        <p:txBody>
          <a:bodyPr/>
          <a:lstStyle/>
          <a:p>
            <a:fld id="{F866E958-C718-4EBE-850C-2609ABB5EB73}" type="datetime1">
              <a:rPr lang="de-DE" smtClean="0">
                <a:solidFill>
                  <a:prstClr val="white">
                    <a:lumMod val="50000"/>
                  </a:prstClr>
                </a:solidFill>
              </a:rPr>
              <a:t>06.01.20</a:t>
            </a:fld>
            <a:endParaRPr lang="en-US" dirty="0">
              <a:solidFill>
                <a:prstClr val="white">
                  <a:lumMod val="50000"/>
                </a:prstClr>
              </a:solidFill>
            </a:endParaRPr>
          </a:p>
        </p:txBody>
      </p:sp>
      <p:sp>
        <p:nvSpPr>
          <p:cNvPr id="6" name="Footer"/>
          <p:cNvSpPr>
            <a:spLocks noGrp="1"/>
          </p:cNvSpPr>
          <p:nvPr>
            <p:ph type="ftr" sz="quarter" idx="11"/>
          </p:nvPr>
        </p:nvSpPr>
        <p:spPr bwMode="gray"/>
        <p:txBody>
          <a:bodyPr/>
          <a:lstStyle/>
          <a:p>
            <a:r>
              <a:rPr lang="en-US" dirty="0">
                <a:solidFill>
                  <a:prstClr val="white">
                    <a:lumMod val="50000"/>
                  </a:prstClr>
                </a:solidFill>
              </a:rPr>
              <a:t>VERTRIEBSSTRAGIE PPT-VORLAGE</a:t>
            </a:r>
          </a:p>
        </p:txBody>
      </p:sp>
      <p:sp>
        <p:nvSpPr>
          <p:cNvPr id="7" name="Slide Number"/>
          <p:cNvSpPr>
            <a:spLocks noGrp="1"/>
          </p:cNvSpPr>
          <p:nvPr>
            <p:ph type="sldNum" sz="quarter" idx="12"/>
          </p:nvPr>
        </p:nvSpPr>
        <p:spPr bwMode="gray"/>
        <p:txBody>
          <a:bodyPr/>
          <a:lstStyle/>
          <a:p>
            <a:fld id="{02CEFE82-39F2-4F47-8A0C-D5AB3496FA5C}" type="slidenum">
              <a:rPr lang="en-US" smtClean="0">
                <a:solidFill>
                  <a:prstClr val="white">
                    <a:lumMod val="50000"/>
                  </a:prstClr>
                </a:solidFill>
              </a:rPr>
              <a:pPr/>
              <a:t>‹N°›</a:t>
            </a:fld>
            <a:endParaRPr lang="en-US" dirty="0">
              <a:solidFill>
                <a:prstClr val="white">
                  <a:lumMod val="50000"/>
                </a:prstClr>
              </a:solidFill>
            </a:endParaRPr>
          </a:p>
        </p:txBody>
      </p:sp>
    </p:spTree>
    <p:extLst>
      <p:ext uri="{BB962C8B-B14F-4D97-AF65-F5344CB8AC3E}">
        <p14:creationId xmlns:p14="http://schemas.microsoft.com/office/powerpoint/2010/main" val="2256467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BDE53549-8745-41B4-87A9-12BD461245AE}"/>
              </a:ext>
            </a:extLst>
          </p:cNvPr>
          <p:cNvSpPr>
            <a:spLocks noGrp="1"/>
          </p:cNvSpPr>
          <p:nvPr>
            <p:ph type="dt" sz="half" idx="10"/>
          </p:nvPr>
        </p:nvSpPr>
        <p:spPr/>
        <p:txBody>
          <a:bodyPr/>
          <a:lstStyle/>
          <a:p>
            <a:fld id="{28581DBD-D4F6-433B-BF80-1589DF4E34A0}" type="datetime1">
              <a:rPr lang="fr-FR" smtClean="0"/>
              <a:t>06/01/2020</a:t>
            </a:fld>
            <a:endParaRPr lang="fr-FR"/>
          </a:p>
        </p:txBody>
      </p:sp>
      <p:sp>
        <p:nvSpPr>
          <p:cNvPr id="3" name="Espace réservé du pied de page 2">
            <a:extLst>
              <a:ext uri="{FF2B5EF4-FFF2-40B4-BE49-F238E27FC236}">
                <a16:creationId xmlns:a16="http://schemas.microsoft.com/office/drawing/2014/main" id="{391EE085-4031-40B2-988E-93B32E80968B}"/>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C181DE65-25B6-4E1F-A4A3-04F0023E8838}"/>
              </a:ext>
            </a:extLst>
          </p:cNvPr>
          <p:cNvSpPr>
            <a:spLocks noGrp="1"/>
          </p:cNvSpPr>
          <p:nvPr>
            <p:ph type="sldNum" sz="quarter" idx="12"/>
          </p:nvPr>
        </p:nvSpPr>
        <p:spPr/>
        <p:txBody>
          <a:bodyPr/>
          <a:lstStyle/>
          <a:p>
            <a:fld id="{D5AC5E27-23BE-48AC-9ABE-431C930C706A}" type="slidenum">
              <a:rPr lang="fr-FR" smtClean="0"/>
              <a:pPr/>
              <a:t>‹N°›</a:t>
            </a:fld>
            <a:endParaRPr lang="fr-FR"/>
          </a:p>
        </p:txBody>
      </p:sp>
    </p:spTree>
    <p:extLst>
      <p:ext uri="{BB962C8B-B14F-4D97-AF65-F5344CB8AC3E}">
        <p14:creationId xmlns:p14="http://schemas.microsoft.com/office/powerpoint/2010/main" val="34831471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TITLE 1">
    <p:spTree>
      <p:nvGrpSpPr>
        <p:cNvPr id="1" name=""/>
        <p:cNvGrpSpPr/>
        <p:nvPr/>
      </p:nvGrpSpPr>
      <p:grpSpPr>
        <a:xfrm>
          <a:off x="0" y="0"/>
          <a:ext cx="0" cy="0"/>
          <a:chOff x="0" y="0"/>
          <a:chExt cx="0" cy="0"/>
        </a:xfrm>
      </p:grpSpPr>
      <p:sp>
        <p:nvSpPr>
          <p:cNvPr id="7" name="Rechteck 6"/>
          <p:cNvSpPr/>
          <p:nvPr userDrawn="1"/>
        </p:nvSpPr>
        <p:spPr bwMode="auto">
          <a:xfrm>
            <a:off x="2" y="0"/>
            <a:ext cx="12191997" cy="5803200"/>
          </a:xfrm>
          <a:prstGeom prst="rect">
            <a:avLst/>
          </a:prstGeom>
          <a:solidFill>
            <a:schemeClr val="tx1">
              <a:lumMod val="85000"/>
              <a:lumOff val="15000"/>
            </a:schemeClr>
          </a:solidFill>
          <a:ln w="15875" cap="flat">
            <a:noFill/>
            <a:prstDash val="solid"/>
            <a:miter lim="800000"/>
            <a:headEnd/>
            <a:tailEnd/>
          </a:ln>
        </p:spPr>
        <p:txBody>
          <a:bodyPr vert="horz" wrap="square" lIns="91431" tIns="45715" rIns="91431" bIns="45715" numCol="1" anchor="t" anchorCtr="0" compatLnSpc="1">
            <a:prstTxWarp prst="textNoShape">
              <a:avLst/>
            </a:prstTxWarp>
          </a:bodyPr>
          <a:lstStyle/>
          <a:p>
            <a:endParaRPr lang="de-DE" sz="1800" dirty="0">
              <a:solidFill>
                <a:prstClr val="black"/>
              </a:solidFill>
            </a:endParaRPr>
          </a:p>
        </p:txBody>
      </p:sp>
      <p:sp>
        <p:nvSpPr>
          <p:cNvPr id="9" name="Rechteck 8"/>
          <p:cNvSpPr/>
          <p:nvPr userDrawn="1"/>
        </p:nvSpPr>
        <p:spPr bwMode="auto">
          <a:xfrm flipV="1">
            <a:off x="2" y="5803200"/>
            <a:ext cx="12191997" cy="1054800"/>
          </a:xfrm>
          <a:prstGeom prst="rect">
            <a:avLst/>
          </a:prstGeom>
          <a:solidFill>
            <a:srgbClr val="EAEAEA"/>
          </a:solidFill>
          <a:ln w="15875" cap="flat">
            <a:noFill/>
            <a:prstDash val="solid"/>
            <a:miter lim="800000"/>
            <a:headEnd/>
            <a:tailEnd/>
          </a:ln>
        </p:spPr>
        <p:txBody>
          <a:bodyPr vert="horz" wrap="square" lIns="91431" tIns="45715" rIns="91431" bIns="45715" numCol="1" anchor="t" anchorCtr="0" compatLnSpc="1">
            <a:prstTxWarp prst="textNoShape">
              <a:avLst/>
            </a:prstTxWarp>
          </a:bodyPr>
          <a:lstStyle/>
          <a:p>
            <a:endParaRPr lang="de-DE" sz="1800" dirty="0">
              <a:solidFill>
                <a:prstClr val="black"/>
              </a:solidFill>
            </a:endParaRPr>
          </a:p>
        </p:txBody>
      </p:sp>
      <p:sp>
        <p:nvSpPr>
          <p:cNvPr id="6" name="Textfeld 5"/>
          <p:cNvSpPr txBox="1"/>
          <p:nvPr userDrawn="1"/>
        </p:nvSpPr>
        <p:spPr>
          <a:xfrm>
            <a:off x="-104516" y="-2129246"/>
            <a:ext cx="184755" cy="369332"/>
          </a:xfrm>
          <a:prstGeom prst="rect">
            <a:avLst/>
          </a:prstGeom>
          <a:noFill/>
        </p:spPr>
        <p:txBody>
          <a:bodyPr wrap="none" rtlCol="0">
            <a:spAutoFit/>
          </a:bodyPr>
          <a:lstStyle/>
          <a:p>
            <a:endParaRPr lang="en-US" sz="1800" dirty="0">
              <a:solidFill>
                <a:prstClr val="black"/>
              </a:solidFill>
            </a:endParaRPr>
          </a:p>
        </p:txBody>
      </p:sp>
      <p:sp>
        <p:nvSpPr>
          <p:cNvPr id="10" name="Titel 1"/>
          <p:cNvSpPr>
            <a:spLocks noGrp="1"/>
          </p:cNvSpPr>
          <p:nvPr>
            <p:ph type="title"/>
          </p:nvPr>
        </p:nvSpPr>
        <p:spPr>
          <a:xfrm>
            <a:off x="1044512" y="1"/>
            <a:ext cx="10102979" cy="3741441"/>
          </a:xfrm>
        </p:spPr>
        <p:txBody>
          <a:bodyPr anchor="b" anchorCtr="0">
            <a:noAutofit/>
          </a:bodyPr>
          <a:lstStyle>
            <a:lvl1pPr algn="l">
              <a:lnSpc>
                <a:spcPct val="80000"/>
              </a:lnSpc>
              <a:defRPr sz="8800" b="0" cap="all">
                <a:solidFill>
                  <a:schemeClr val="bg1"/>
                </a:solidFill>
                <a:latin typeface="Bebas Neue" pitchFamily="34" charset="0"/>
              </a:defRPr>
            </a:lvl1pPr>
          </a:lstStyle>
          <a:p>
            <a:r>
              <a:rPr lang="de-DE" dirty="0"/>
              <a:t>Titelmasterformat durch Klicken bearbeiten</a:t>
            </a:r>
            <a:endParaRPr lang="en-US" dirty="0"/>
          </a:p>
        </p:txBody>
      </p:sp>
      <p:sp>
        <p:nvSpPr>
          <p:cNvPr id="11" name="Textplatzhalter 2"/>
          <p:cNvSpPr>
            <a:spLocks noGrp="1"/>
          </p:cNvSpPr>
          <p:nvPr>
            <p:ph type="body" idx="1"/>
          </p:nvPr>
        </p:nvSpPr>
        <p:spPr>
          <a:xfrm>
            <a:off x="1044512" y="3741442"/>
            <a:ext cx="10102979" cy="2061759"/>
          </a:xfrm>
        </p:spPr>
        <p:txBody>
          <a:bodyPr anchor="t" anchorCtr="0"/>
          <a:lstStyle>
            <a:lvl1pPr marL="0" indent="0">
              <a:lnSpc>
                <a:spcPct val="80000"/>
              </a:lnSpc>
              <a:buNone/>
              <a:defRPr sz="4400">
                <a:solidFill>
                  <a:srgbClr val="B2B2B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dirty="0"/>
              <a:t>Textmasterformat bearbeiten</a:t>
            </a:r>
          </a:p>
        </p:txBody>
      </p:sp>
      <p:sp>
        <p:nvSpPr>
          <p:cNvPr id="16" name="Fußzeilenplatzhalter 4"/>
          <p:cNvSpPr>
            <a:spLocks noGrp="1"/>
          </p:cNvSpPr>
          <p:nvPr>
            <p:ph type="ftr" sz="quarter" idx="11"/>
          </p:nvPr>
        </p:nvSpPr>
        <p:spPr>
          <a:xfrm>
            <a:off x="1780394" y="6152561"/>
            <a:ext cx="6829706" cy="360000"/>
          </a:xfrm>
        </p:spPr>
        <p:txBody>
          <a:bodyPr/>
          <a:lstStyle/>
          <a:p>
            <a:endParaRPr lang="en-US" dirty="0"/>
          </a:p>
        </p:txBody>
      </p:sp>
      <p:pic>
        <p:nvPicPr>
          <p:cNvPr id="18" name="Grafik 1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571896" y="6027667"/>
            <a:ext cx="2240336" cy="588055"/>
          </a:xfrm>
          <a:prstGeom prst="rect">
            <a:avLst/>
          </a:prstGeom>
        </p:spPr>
      </p:pic>
      <p:sp>
        <p:nvSpPr>
          <p:cNvPr id="12" name="Slide Number">
            <a:extLst>
              <a:ext uri="{FF2B5EF4-FFF2-40B4-BE49-F238E27FC236}">
                <a16:creationId xmlns:a16="http://schemas.microsoft.com/office/drawing/2014/main" id="{1181DA03-9602-43D3-B7E9-2A8F598C0D9D}"/>
              </a:ext>
            </a:extLst>
          </p:cNvPr>
          <p:cNvSpPr>
            <a:spLocks noGrp="1"/>
          </p:cNvSpPr>
          <p:nvPr>
            <p:ph type="sldNum" sz="quarter" idx="4"/>
          </p:nvPr>
        </p:nvSpPr>
        <p:spPr bwMode="gray">
          <a:xfrm>
            <a:off x="103666" y="6361475"/>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2511149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2">
    <p:spTree>
      <p:nvGrpSpPr>
        <p:cNvPr id="1" name=""/>
        <p:cNvGrpSpPr/>
        <p:nvPr/>
      </p:nvGrpSpPr>
      <p:grpSpPr>
        <a:xfrm>
          <a:off x="0" y="0"/>
          <a:ext cx="0" cy="0"/>
          <a:chOff x="0" y="0"/>
          <a:chExt cx="0" cy="0"/>
        </a:xfrm>
      </p:grpSpPr>
      <p:pic>
        <p:nvPicPr>
          <p:cNvPr id="12" name="Grafik 1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6096001" y="0"/>
            <a:ext cx="6088207" cy="6858000"/>
          </a:xfrm>
          <a:prstGeom prst="rect">
            <a:avLst/>
          </a:prstGeom>
        </p:spPr>
      </p:pic>
      <p:pic>
        <p:nvPicPr>
          <p:cNvPr id="14" name="Grafik 13"/>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681" y="0"/>
            <a:ext cx="6204659" cy="6858000"/>
          </a:xfrm>
          <a:prstGeom prst="rect">
            <a:avLst/>
          </a:prstGeom>
        </p:spPr>
      </p:pic>
      <p:sp>
        <p:nvSpPr>
          <p:cNvPr id="11" name="Rechteck 10"/>
          <p:cNvSpPr/>
          <p:nvPr userDrawn="1"/>
        </p:nvSpPr>
        <p:spPr>
          <a:xfrm>
            <a:off x="5681" y="0"/>
            <a:ext cx="9566216" cy="5822708"/>
          </a:xfrm>
          <a:prstGeom prst="rect">
            <a:avLst/>
          </a:prstGeom>
          <a:gradFill>
            <a:gsLst>
              <a:gs pos="0">
                <a:srgbClr val="000000">
                  <a:alpha val="74000"/>
                </a:srgbClr>
              </a:gs>
              <a:gs pos="100000">
                <a:srgbClr val="000000">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800"/>
          </a:p>
        </p:txBody>
      </p:sp>
      <p:sp>
        <p:nvSpPr>
          <p:cNvPr id="9" name="Rechteck 8"/>
          <p:cNvSpPr/>
          <p:nvPr userDrawn="1"/>
        </p:nvSpPr>
        <p:spPr bwMode="auto">
          <a:xfrm flipV="1">
            <a:off x="2" y="5803200"/>
            <a:ext cx="12191997" cy="1054800"/>
          </a:xfrm>
          <a:prstGeom prst="rect">
            <a:avLst/>
          </a:prstGeom>
          <a:solidFill>
            <a:schemeClr val="bg1">
              <a:lumMod val="95000"/>
            </a:schemeClr>
          </a:solidFill>
          <a:ln w="15875" cap="flat">
            <a:noFill/>
            <a:prstDash val="solid"/>
            <a:miter lim="800000"/>
            <a:headEnd/>
            <a:tailEnd/>
          </a:ln>
        </p:spPr>
        <p:txBody>
          <a:bodyPr vert="horz" wrap="square" lIns="91431" tIns="45715" rIns="91431" bIns="45715" numCol="1" anchor="t" anchorCtr="0" compatLnSpc="1">
            <a:prstTxWarp prst="textNoShape">
              <a:avLst/>
            </a:prstTxWarp>
          </a:bodyPr>
          <a:lstStyle/>
          <a:p>
            <a:pPr lvl="0"/>
            <a:endParaRPr lang="de-DE" sz="1800" dirty="0"/>
          </a:p>
        </p:txBody>
      </p:sp>
      <p:sp>
        <p:nvSpPr>
          <p:cNvPr id="5" name="Fußzeilenplatzhalter 4"/>
          <p:cNvSpPr>
            <a:spLocks noGrp="1"/>
          </p:cNvSpPr>
          <p:nvPr>
            <p:ph type="ftr" sz="quarter" idx="11"/>
          </p:nvPr>
        </p:nvSpPr>
        <p:spPr/>
        <p:txBody>
          <a:bodyPr/>
          <a:lstStyle/>
          <a:p>
            <a:endParaRPr lang="en-US"/>
          </a:p>
        </p:txBody>
      </p:sp>
      <p:pic>
        <p:nvPicPr>
          <p:cNvPr id="13" name="Grafik 12"/>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579501" y="6031572"/>
            <a:ext cx="2237477" cy="587304"/>
          </a:xfrm>
          <a:prstGeom prst="rect">
            <a:avLst/>
          </a:prstGeom>
        </p:spPr>
      </p:pic>
      <p:sp>
        <p:nvSpPr>
          <p:cNvPr id="15" name="Titel 1"/>
          <p:cNvSpPr>
            <a:spLocks noGrp="1"/>
          </p:cNvSpPr>
          <p:nvPr>
            <p:ph type="title"/>
          </p:nvPr>
        </p:nvSpPr>
        <p:spPr>
          <a:xfrm>
            <a:off x="1044512" y="1"/>
            <a:ext cx="10102979" cy="3741441"/>
          </a:xfrm>
        </p:spPr>
        <p:txBody>
          <a:bodyPr anchor="b" anchorCtr="0">
            <a:noAutofit/>
          </a:bodyPr>
          <a:lstStyle>
            <a:lvl1pPr algn="l">
              <a:lnSpc>
                <a:spcPct val="80000"/>
              </a:lnSpc>
              <a:defRPr sz="8800" b="0" cap="all">
                <a:solidFill>
                  <a:schemeClr val="bg1"/>
                </a:solidFill>
                <a:latin typeface="Bebas Neue" pitchFamily="34" charset="0"/>
              </a:defRPr>
            </a:lvl1pPr>
          </a:lstStyle>
          <a:p>
            <a:r>
              <a:rPr lang="de-DE" dirty="0"/>
              <a:t>Titelmasterformat durch Klicken bearbeiten</a:t>
            </a:r>
            <a:endParaRPr lang="en-US" dirty="0"/>
          </a:p>
        </p:txBody>
      </p:sp>
      <p:sp>
        <p:nvSpPr>
          <p:cNvPr id="16" name="Textplatzhalter 2"/>
          <p:cNvSpPr>
            <a:spLocks noGrp="1"/>
          </p:cNvSpPr>
          <p:nvPr>
            <p:ph type="body" idx="1"/>
          </p:nvPr>
        </p:nvSpPr>
        <p:spPr>
          <a:xfrm>
            <a:off x="1044512" y="3741442"/>
            <a:ext cx="10102979" cy="2061759"/>
          </a:xfrm>
        </p:spPr>
        <p:txBody>
          <a:bodyPr anchor="t" anchorCtr="0"/>
          <a:lstStyle>
            <a:lvl1pPr marL="0" indent="0">
              <a:lnSpc>
                <a:spcPct val="80000"/>
              </a:lnSpc>
              <a:buNone/>
              <a:defRPr sz="4400">
                <a:solidFill>
                  <a:srgbClr val="B2B2B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dirty="0"/>
              <a:t>Textmasterformat bearbeiten</a:t>
            </a:r>
          </a:p>
        </p:txBody>
      </p:sp>
      <p:sp>
        <p:nvSpPr>
          <p:cNvPr id="17" name="Slide Number">
            <a:extLst>
              <a:ext uri="{FF2B5EF4-FFF2-40B4-BE49-F238E27FC236}">
                <a16:creationId xmlns:a16="http://schemas.microsoft.com/office/drawing/2014/main" id="{8F9CFEC1-A19E-4385-86FB-5E0DEBF7031D}"/>
              </a:ext>
            </a:extLst>
          </p:cNvPr>
          <p:cNvSpPr>
            <a:spLocks noGrp="1"/>
          </p:cNvSpPr>
          <p:nvPr>
            <p:ph type="sldNum" sz="quarter" idx="4"/>
          </p:nvPr>
        </p:nvSpPr>
        <p:spPr bwMode="gray">
          <a:xfrm>
            <a:off x="103666" y="6361475"/>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1844065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LIDE">
    <p:spTree>
      <p:nvGrpSpPr>
        <p:cNvPr id="1" name=""/>
        <p:cNvGrpSpPr/>
        <p:nvPr/>
      </p:nvGrpSpPr>
      <p:grpSpPr>
        <a:xfrm>
          <a:off x="0" y="0"/>
          <a:ext cx="0" cy="0"/>
          <a:chOff x="0" y="0"/>
          <a:chExt cx="0" cy="0"/>
        </a:xfrm>
      </p:grpSpPr>
      <p:sp>
        <p:nvSpPr>
          <p:cNvPr id="3" name="Inhaltsplatzhalter 2"/>
          <p:cNvSpPr>
            <a:spLocks noGrp="1"/>
          </p:cNvSpPr>
          <p:nvPr>
            <p:ph idx="1"/>
          </p:nvPr>
        </p:nvSpPr>
        <p:spPr>
          <a:xfrm>
            <a:off x="516320" y="1483952"/>
            <a:ext cx="11134798" cy="4319248"/>
          </a:xfrm>
          <a:noFill/>
        </p:spPr>
        <p:txBody>
          <a:bodyPr/>
          <a:lstStyle>
            <a:lvl1pPr>
              <a:defRPr sz="2200"/>
            </a:lvl1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38" name="Titel 1"/>
          <p:cNvSpPr>
            <a:spLocks noGrp="1"/>
          </p:cNvSpPr>
          <p:nvPr>
            <p:ph type="title"/>
          </p:nvPr>
        </p:nvSpPr>
        <p:spPr>
          <a:xfrm>
            <a:off x="516320" y="410830"/>
            <a:ext cx="11134798" cy="1073122"/>
          </a:xfrm>
        </p:spPr>
        <p:txBody>
          <a:bodyPr/>
          <a:lstStyle/>
          <a:p>
            <a:r>
              <a:rPr lang="de-DE" dirty="0"/>
              <a:t>Titelmasterformat durch Klicken bearbeiten</a:t>
            </a:r>
            <a:endParaRPr lang="en-US" dirty="0"/>
          </a:p>
        </p:txBody>
      </p:sp>
      <p:sp>
        <p:nvSpPr>
          <p:cNvPr id="5" name="Fußzeilenplatzhalter 4"/>
          <p:cNvSpPr>
            <a:spLocks noGrp="1"/>
          </p:cNvSpPr>
          <p:nvPr>
            <p:ph type="ftr" sz="quarter" idx="11"/>
          </p:nvPr>
        </p:nvSpPr>
        <p:spPr/>
        <p:txBody>
          <a:bodyPr/>
          <a:lstStyle/>
          <a:p>
            <a:endParaRPr lang="en-US" dirty="0"/>
          </a:p>
        </p:txBody>
      </p:sp>
      <p:sp>
        <p:nvSpPr>
          <p:cNvPr id="13"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
        <p:nvSpPr>
          <p:cNvPr id="7" name="Slide Number">
            <a:extLst>
              <a:ext uri="{FF2B5EF4-FFF2-40B4-BE49-F238E27FC236}">
                <a16:creationId xmlns:a16="http://schemas.microsoft.com/office/drawing/2014/main" id="{DAAD7807-5D6A-4122-B192-3C5B25939048}"/>
              </a:ext>
            </a:extLst>
          </p:cNvPr>
          <p:cNvSpPr>
            <a:spLocks noGrp="1"/>
          </p:cNvSpPr>
          <p:nvPr>
            <p:ph type="sldNum" sz="quarter" idx="4"/>
          </p:nvPr>
        </p:nvSpPr>
        <p:spPr bwMode="gray">
          <a:xfrm>
            <a:off x="103666" y="6361475"/>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13827747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HEADLINE + SUBHEADLIN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p>
            <a:endParaRPr lang="en-US"/>
          </a:p>
        </p:txBody>
      </p:sp>
      <p:sp>
        <p:nvSpPr>
          <p:cNvPr id="6"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
        <p:nvSpPr>
          <p:cNvPr id="7" name="Slide Number">
            <a:extLst>
              <a:ext uri="{FF2B5EF4-FFF2-40B4-BE49-F238E27FC236}">
                <a16:creationId xmlns:a16="http://schemas.microsoft.com/office/drawing/2014/main" id="{0EDA5565-11CD-44AC-A2AD-F7BD91A17DE3}"/>
              </a:ext>
            </a:extLst>
          </p:cNvPr>
          <p:cNvSpPr>
            <a:spLocks noGrp="1"/>
          </p:cNvSpPr>
          <p:nvPr>
            <p:ph type="sldNum" sz="quarter" idx="4"/>
          </p:nvPr>
        </p:nvSpPr>
        <p:spPr bwMode="gray">
          <a:xfrm>
            <a:off x="103666" y="6361475"/>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1681967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HEADLIN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p>
            <a:endParaRPr lang="en-US"/>
          </a:p>
        </p:txBody>
      </p:sp>
      <p:sp>
        <p:nvSpPr>
          <p:cNvPr id="6" name="Slide Number">
            <a:extLst>
              <a:ext uri="{FF2B5EF4-FFF2-40B4-BE49-F238E27FC236}">
                <a16:creationId xmlns:a16="http://schemas.microsoft.com/office/drawing/2014/main" id="{ABE5722B-A401-4B46-8F4C-92F042A470C2}"/>
              </a:ext>
            </a:extLst>
          </p:cNvPr>
          <p:cNvSpPr>
            <a:spLocks noGrp="1"/>
          </p:cNvSpPr>
          <p:nvPr>
            <p:ph type="sldNum" sz="quarter" idx="4"/>
          </p:nvPr>
        </p:nvSpPr>
        <p:spPr bwMode="gray">
          <a:xfrm>
            <a:off x="103666" y="6361475"/>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1120249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2" name="Slide Number">
            <a:extLst>
              <a:ext uri="{FF2B5EF4-FFF2-40B4-BE49-F238E27FC236}">
                <a16:creationId xmlns:a16="http://schemas.microsoft.com/office/drawing/2014/main" id="{984B6BD3-2FCD-491C-A831-C7376F0473DB}"/>
              </a:ext>
            </a:extLst>
          </p:cNvPr>
          <p:cNvSpPr>
            <a:spLocks noGrp="1"/>
          </p:cNvSpPr>
          <p:nvPr>
            <p:ph type="sldNum" sz="quarter" idx="4"/>
          </p:nvPr>
        </p:nvSpPr>
        <p:spPr bwMode="gray">
          <a:xfrm>
            <a:off x="103666" y="6361475"/>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372859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LIGHT GREY">
    <p:spTree>
      <p:nvGrpSpPr>
        <p:cNvPr id="1" name=""/>
        <p:cNvGrpSpPr/>
        <p:nvPr/>
      </p:nvGrpSpPr>
      <p:grpSpPr>
        <a:xfrm>
          <a:off x="0" y="0"/>
          <a:ext cx="0" cy="0"/>
          <a:chOff x="0" y="0"/>
          <a:chExt cx="0" cy="0"/>
        </a:xfrm>
      </p:grpSpPr>
      <p:sp>
        <p:nvSpPr>
          <p:cNvPr id="7" name="Rechteck 6"/>
          <p:cNvSpPr/>
          <p:nvPr userDrawn="1"/>
        </p:nvSpPr>
        <p:spPr bwMode="auto">
          <a:xfrm>
            <a:off x="1" y="0"/>
            <a:ext cx="12192000" cy="6858000"/>
          </a:xfrm>
          <a:prstGeom prst="rect">
            <a:avLst/>
          </a:prstGeom>
          <a:solidFill>
            <a:srgbClr val="D9D9D9"/>
          </a:solidFill>
          <a:ln w="12700">
            <a:noFill/>
            <a:round/>
            <a:headEnd/>
            <a:tailEnd/>
          </a:ln>
        </p:spPr>
        <p:txBody>
          <a:bodyPr rot="0" spcFirstLastPara="0" vert="horz" wrap="square" lIns="91431" tIns="45715" rIns="91431" bIns="45715"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800" dirty="0"/>
          </a:p>
        </p:txBody>
      </p:sp>
      <p:sp>
        <p:nvSpPr>
          <p:cNvPr id="2" name="Titel 1"/>
          <p:cNvSpPr>
            <a:spLocks noGrp="1"/>
          </p:cNvSpPr>
          <p:nvPr>
            <p:ph type="title"/>
          </p:nvPr>
        </p:nvSpPr>
        <p:spPr/>
        <p:txBody>
          <a:body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p>
            <a:endParaRPr lang="en-US"/>
          </a:p>
        </p:txBody>
      </p:sp>
      <p:sp>
        <p:nvSpPr>
          <p:cNvPr id="6"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
        <p:nvSpPr>
          <p:cNvPr id="45" name="Inhaltsplatzhalter 2"/>
          <p:cNvSpPr>
            <a:spLocks noGrp="1"/>
          </p:cNvSpPr>
          <p:nvPr>
            <p:ph idx="1"/>
          </p:nvPr>
        </p:nvSpPr>
        <p:spPr>
          <a:xfrm>
            <a:off x="516320" y="1483952"/>
            <a:ext cx="11134798" cy="4319248"/>
          </a:xfrm>
          <a:noFill/>
        </p:spPr>
        <p:txBody>
          <a:bodyPr/>
          <a:lstStyle>
            <a:lvl1pPr>
              <a:defRPr sz="2200"/>
            </a:lvl1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8" name="Slide Number">
            <a:extLst>
              <a:ext uri="{FF2B5EF4-FFF2-40B4-BE49-F238E27FC236}">
                <a16:creationId xmlns:a16="http://schemas.microsoft.com/office/drawing/2014/main" id="{8EF13BF0-947E-4FE9-BDEE-CD020E325DAA}"/>
              </a:ext>
            </a:extLst>
          </p:cNvPr>
          <p:cNvSpPr txBox="1">
            <a:spLocks/>
          </p:cNvSpPr>
          <p:nvPr userDrawn="1"/>
        </p:nvSpPr>
        <p:spPr bwMode="gray">
          <a:xfrm>
            <a:off x="103666" y="6361475"/>
            <a:ext cx="900117" cy="360000"/>
          </a:xfrm>
          <a:prstGeom prst="rect">
            <a:avLst/>
          </a:prstGeom>
        </p:spPr>
        <p:txBody>
          <a:bodyPr vert="horz" lIns="0" tIns="0" rIns="0" bIns="0" rtlCol="0" anchor="b"/>
          <a:lstStyle>
            <a:defPPr>
              <a:defRPr lang="fr-FR"/>
            </a:defPPr>
            <a:lvl1pPr marL="0" algn="l" defTabSz="914400" rtl="0" eaLnBrk="1" latinLnBrk="0" hangingPunct="1">
              <a:defRPr sz="12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1577581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DARK GREY">
    <p:spTree>
      <p:nvGrpSpPr>
        <p:cNvPr id="1" name=""/>
        <p:cNvGrpSpPr/>
        <p:nvPr/>
      </p:nvGrpSpPr>
      <p:grpSpPr>
        <a:xfrm>
          <a:off x="0" y="0"/>
          <a:ext cx="0" cy="0"/>
          <a:chOff x="0" y="0"/>
          <a:chExt cx="0" cy="0"/>
        </a:xfrm>
      </p:grpSpPr>
      <p:sp>
        <p:nvSpPr>
          <p:cNvPr id="7" name="Rechteck 6"/>
          <p:cNvSpPr/>
          <p:nvPr userDrawn="1"/>
        </p:nvSpPr>
        <p:spPr bwMode="auto">
          <a:xfrm>
            <a:off x="1" y="0"/>
            <a:ext cx="12192000" cy="6858000"/>
          </a:xfrm>
          <a:prstGeom prst="rect">
            <a:avLst/>
          </a:prstGeom>
          <a:solidFill>
            <a:srgbClr val="262626"/>
          </a:solidFill>
          <a:ln w="12700">
            <a:noFill/>
            <a:round/>
            <a:headEnd/>
            <a:tailEnd/>
          </a:ln>
        </p:spPr>
        <p:txBody>
          <a:bodyPr rot="0" spcFirstLastPara="0" vert="horz" wrap="square" lIns="91431" tIns="45715" rIns="91431" bIns="45715"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1800" dirty="0"/>
          </a:p>
        </p:txBody>
      </p:sp>
      <p:sp>
        <p:nvSpPr>
          <p:cNvPr id="2" name="Titel 1"/>
          <p:cNvSpPr>
            <a:spLocks noGrp="1"/>
          </p:cNvSpPr>
          <p:nvPr>
            <p:ph type="title"/>
          </p:nvPr>
        </p:nvSpPr>
        <p:spPr/>
        <p:txBody>
          <a:bodyPr/>
          <a:lstStyle>
            <a:lvl1pPr>
              <a:defRPr>
                <a:solidFill>
                  <a:srgbClr val="FFFFFF"/>
                </a:solidFill>
              </a:defRPr>
            </a:lvl1p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lvl1pPr>
              <a:defRPr>
                <a:solidFill>
                  <a:srgbClr val="FFFFFF"/>
                </a:solidFill>
              </a:defRPr>
            </a:lvl1pPr>
          </a:lstStyle>
          <a:p>
            <a:endParaRPr lang="en-US"/>
          </a:p>
        </p:txBody>
      </p:sp>
      <p:sp>
        <p:nvSpPr>
          <p:cNvPr id="6"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rgbClr val="A6A6A6"/>
                </a:solidFill>
              </a:defRPr>
            </a:lvl1pPr>
          </a:lstStyle>
          <a:p>
            <a:r>
              <a:rPr lang="en-US" noProof="1">
                <a:latin typeface="Calibri Light" panose="020F0302020204030204" pitchFamily="34" charset="0"/>
              </a:rPr>
              <a:t>Enter your subheadline here</a:t>
            </a:r>
          </a:p>
        </p:txBody>
      </p:sp>
      <p:sp>
        <p:nvSpPr>
          <p:cNvPr id="8" name="Inhaltsplatzhalter 2"/>
          <p:cNvSpPr>
            <a:spLocks noGrp="1"/>
          </p:cNvSpPr>
          <p:nvPr>
            <p:ph idx="1"/>
          </p:nvPr>
        </p:nvSpPr>
        <p:spPr>
          <a:xfrm>
            <a:off x="516320" y="1483952"/>
            <a:ext cx="11134798" cy="4319248"/>
          </a:xfrm>
          <a:noFill/>
        </p:spPr>
        <p:txBody>
          <a:bodyPr/>
          <a:lstStyle>
            <a:lvl1pPr>
              <a:defRPr sz="2200">
                <a:solidFill>
                  <a:srgbClr val="D9D9D9"/>
                </a:solidFill>
              </a:defRPr>
            </a:lvl1pPr>
            <a:lvl2pPr>
              <a:defRPr>
                <a:solidFill>
                  <a:srgbClr val="D9D9D9"/>
                </a:solidFill>
              </a:defRPr>
            </a:lvl2pPr>
            <a:lvl3pPr>
              <a:defRPr>
                <a:solidFill>
                  <a:srgbClr val="D9D9D9"/>
                </a:solidFill>
              </a:defRPr>
            </a:lvl3pPr>
            <a:lvl4pPr>
              <a:defRPr>
                <a:solidFill>
                  <a:srgbClr val="D9D9D9"/>
                </a:solidFill>
              </a:defRPr>
            </a:lvl4pPr>
            <a:lvl5pPr>
              <a:defRPr>
                <a:solidFill>
                  <a:srgbClr val="D9D9D9"/>
                </a:solidFill>
              </a:defRPr>
            </a:lvl5p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9" name="Slide Number">
            <a:extLst>
              <a:ext uri="{FF2B5EF4-FFF2-40B4-BE49-F238E27FC236}">
                <a16:creationId xmlns:a16="http://schemas.microsoft.com/office/drawing/2014/main" id="{6D01D35D-4A19-4186-A875-064083DDC31D}"/>
              </a:ext>
            </a:extLst>
          </p:cNvPr>
          <p:cNvSpPr>
            <a:spLocks noGrp="1"/>
          </p:cNvSpPr>
          <p:nvPr>
            <p:ph type="sldNum" sz="quarter" idx="4"/>
          </p:nvPr>
        </p:nvSpPr>
        <p:spPr bwMode="gray">
          <a:xfrm>
            <a:off x="103666" y="6361475"/>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4211612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SLIDE LEFT">
    <p:bg>
      <p:bgPr>
        <a:solidFill>
          <a:srgbClr val="262626"/>
        </a:solidFill>
        <a:effectLst/>
      </p:bgPr>
    </p:bg>
    <p:spTree>
      <p:nvGrpSpPr>
        <p:cNvPr id="1" name=""/>
        <p:cNvGrpSpPr/>
        <p:nvPr/>
      </p:nvGrpSpPr>
      <p:grpSpPr>
        <a:xfrm>
          <a:off x="0" y="0"/>
          <a:ext cx="0" cy="0"/>
          <a:chOff x="0" y="0"/>
          <a:chExt cx="0" cy="0"/>
        </a:xfrm>
      </p:grpSpPr>
      <p:sp>
        <p:nvSpPr>
          <p:cNvPr id="9" name="Bild"/>
          <p:cNvSpPr>
            <a:spLocks noGrp="1"/>
          </p:cNvSpPr>
          <p:nvPr>
            <p:ph type="pic" sz="quarter" idx="14" hasCustomPrompt="1"/>
          </p:nvPr>
        </p:nvSpPr>
        <p:spPr bwMode="gray">
          <a:xfrm>
            <a:off x="1" y="0"/>
            <a:ext cx="12192000" cy="58176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7" name="Leiste"/>
          <p:cNvSpPr/>
          <p:nvPr userDrawn="1"/>
        </p:nvSpPr>
        <p:spPr bwMode="ltGray">
          <a:xfrm>
            <a:off x="1" y="5816600"/>
            <a:ext cx="12192000" cy="1044000"/>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de-DE" sz="1800" noProof="0" dirty="0"/>
          </a:p>
        </p:txBody>
      </p:sp>
      <p:sp>
        <p:nvSpPr>
          <p:cNvPr id="2" name="Titel"/>
          <p:cNvSpPr>
            <a:spLocks noGrp="1"/>
          </p:cNvSpPr>
          <p:nvPr>
            <p:ph type="ctrTitle" hasCustomPrompt="1"/>
          </p:nvPr>
        </p:nvSpPr>
        <p:spPr bwMode="gray">
          <a:xfrm>
            <a:off x="1055343" y="0"/>
            <a:ext cx="10081312" cy="3744000"/>
          </a:xfrm>
        </p:spPr>
        <p:txBody>
          <a:bodyPr anchor="b"/>
          <a:lstStyle>
            <a:lvl1pPr>
              <a:lnSpc>
                <a:spcPct val="80000"/>
              </a:lnSpc>
              <a:spcBef>
                <a:spcPts val="0"/>
              </a:spcBef>
              <a:spcAft>
                <a:spcPts val="1000"/>
              </a:spcAft>
              <a:defRPr sz="8800">
                <a:solidFill>
                  <a:srgbClr val="FFFFFF"/>
                </a:solidFill>
                <a:latin typeface="Bebas Neue" panose="020B0506020202020201" pitchFamily="34" charset="0"/>
              </a:defRPr>
            </a:lvl1pPr>
          </a:lstStyle>
          <a:p>
            <a:r>
              <a:rPr lang="en-US" noProof="0" dirty="0"/>
              <a:t>Click to edit Master title style</a:t>
            </a:r>
            <a:endParaRPr lang="de-DE" noProof="0" dirty="0"/>
          </a:p>
        </p:txBody>
      </p:sp>
      <p:sp>
        <p:nvSpPr>
          <p:cNvPr id="3" name="Untertitel"/>
          <p:cNvSpPr>
            <a:spLocks noGrp="1"/>
          </p:cNvSpPr>
          <p:nvPr>
            <p:ph type="subTitle" idx="1" hasCustomPrompt="1"/>
          </p:nvPr>
        </p:nvSpPr>
        <p:spPr bwMode="gray">
          <a:xfrm>
            <a:off x="1055343" y="3744000"/>
            <a:ext cx="10081312" cy="2070000"/>
          </a:xfrm>
        </p:spPr>
        <p:txBody>
          <a:bodyPr/>
          <a:lstStyle>
            <a:lvl1pPr marL="0" indent="0" algn="l">
              <a:buNone/>
              <a:defRPr sz="4400">
                <a:solidFill>
                  <a:schemeClr val="bg1">
                    <a:lumMod val="6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a:t>Click to edit Master subtitle style</a:t>
            </a:r>
          </a:p>
        </p:txBody>
      </p:sp>
      <p:sp>
        <p:nvSpPr>
          <p:cNvPr id="4" name="Datum"/>
          <p:cNvSpPr>
            <a:spLocks noGrp="1"/>
          </p:cNvSpPr>
          <p:nvPr>
            <p:ph type="dt" sz="half" idx="10"/>
          </p:nvPr>
        </p:nvSpPr>
        <p:spPr bwMode="gray"/>
        <p:txBody>
          <a:bodyPr/>
          <a:lstStyle/>
          <a:p>
            <a:fld id="{D9B98E0F-F5E4-4AF0-8E0D-4385A65937BB}" type="datetime1">
              <a:rPr lang="de-DE" noProof="0" smtClean="0"/>
              <a:t>06.01.20</a:t>
            </a:fld>
            <a:endParaRPr lang="de-DE" noProof="0" dirty="0"/>
          </a:p>
        </p:txBody>
      </p:sp>
      <p:sp>
        <p:nvSpPr>
          <p:cNvPr id="5" name="Fußzeile"/>
          <p:cNvSpPr>
            <a:spLocks noGrp="1"/>
          </p:cNvSpPr>
          <p:nvPr>
            <p:ph type="ftr" sz="quarter" idx="11"/>
          </p:nvPr>
        </p:nvSpPr>
        <p:spPr bwMode="gray"/>
        <p:txBody>
          <a:bodyPr/>
          <a:lstStyle/>
          <a:p>
            <a:r>
              <a:rPr lang="de-DE" noProof="0" dirty="0"/>
              <a:t>VERTRIEBSSTRAGIE PPT-VORLAGE</a:t>
            </a:r>
          </a:p>
        </p:txBody>
      </p:sp>
      <p:sp>
        <p:nvSpPr>
          <p:cNvPr id="6"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4140719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p:txBody>
          <a:bodyPr/>
          <a:lstStyle/>
          <a:p>
            <a:r>
              <a:rPr lang="en-US" noProof="0" dirty="0"/>
              <a:t>Click to edit Master title style</a:t>
            </a:r>
            <a:endParaRPr lang="de-DE" noProof="0" dirty="0"/>
          </a:p>
        </p:txBody>
      </p:sp>
      <p:sp>
        <p:nvSpPr>
          <p:cNvPr id="7"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Datum"/>
          <p:cNvSpPr>
            <a:spLocks noGrp="1"/>
          </p:cNvSpPr>
          <p:nvPr>
            <p:ph type="dt" sz="half" idx="10"/>
          </p:nvPr>
        </p:nvSpPr>
        <p:spPr bwMode="gray"/>
        <p:txBody>
          <a:bodyPr/>
          <a:lstStyle/>
          <a:p>
            <a:fld id="{E5C7E2B0-E222-418C-BC14-920194965028}" type="datetime1">
              <a:rPr lang="de-DE" noProof="0" smtClean="0"/>
              <a:t>06.01.20</a:t>
            </a:fld>
            <a:endParaRPr lang="de-DE" noProof="0" dirty="0"/>
          </a:p>
        </p:txBody>
      </p:sp>
      <p:sp>
        <p:nvSpPr>
          <p:cNvPr id="4" name="Fußzeile"/>
          <p:cNvSpPr>
            <a:spLocks noGrp="1"/>
          </p:cNvSpPr>
          <p:nvPr>
            <p:ph type="ftr" sz="quarter" idx="11"/>
          </p:nvPr>
        </p:nvSpPr>
        <p:spPr bwMode="gray"/>
        <p:txBody>
          <a:bodyPr/>
          <a:lstStyle/>
          <a:p>
            <a:r>
              <a:rPr lang="de-DE" noProof="0" dirty="0"/>
              <a:t>VERTRIEBSSTRAGIE PPT-VORLAGE</a:t>
            </a:r>
          </a:p>
        </p:txBody>
      </p:sp>
      <p:sp>
        <p:nvSpPr>
          <p:cNvPr id="5"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3873261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EE46797-89E0-49E1-8BB3-1FABD4CF58CE}"/>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E544948-AFEA-46A4-B1D8-15A6CFA9B07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52CA33DC-9565-4031-8EE2-8B3388A65F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A77FE68-0946-4A5E-AA47-E60C9DFB3A3B}"/>
              </a:ext>
            </a:extLst>
          </p:cNvPr>
          <p:cNvSpPr>
            <a:spLocks noGrp="1"/>
          </p:cNvSpPr>
          <p:nvPr>
            <p:ph type="dt" sz="half" idx="10"/>
          </p:nvPr>
        </p:nvSpPr>
        <p:spPr/>
        <p:txBody>
          <a:bodyPr/>
          <a:lstStyle/>
          <a:p>
            <a:fld id="{849A39E8-EFE9-4BD9-B94C-BCF63BB17B11}" type="datetime1">
              <a:rPr lang="fr-FR" smtClean="0"/>
              <a:t>06/01/2020</a:t>
            </a:fld>
            <a:endParaRPr lang="fr-FR"/>
          </a:p>
        </p:txBody>
      </p:sp>
      <p:sp>
        <p:nvSpPr>
          <p:cNvPr id="6" name="Espace réservé du pied de page 5">
            <a:extLst>
              <a:ext uri="{FF2B5EF4-FFF2-40B4-BE49-F238E27FC236}">
                <a16:creationId xmlns:a16="http://schemas.microsoft.com/office/drawing/2014/main" id="{39311B6D-AB4E-4033-A59D-71233BF50A39}"/>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477CB9BA-73CD-4C8B-8388-22CA3577C507}"/>
              </a:ext>
            </a:extLst>
          </p:cNvPr>
          <p:cNvSpPr>
            <a:spLocks noGrp="1"/>
          </p:cNvSpPr>
          <p:nvPr>
            <p:ph type="sldNum" sz="quarter" idx="12"/>
          </p:nvPr>
        </p:nvSpPr>
        <p:spPr/>
        <p:txBody>
          <a:bodyPr/>
          <a:lstStyle/>
          <a:p>
            <a:fld id="{D5AC5E27-23BE-48AC-9ABE-431C930C706A}" type="slidenum">
              <a:rPr lang="fr-FR" smtClean="0"/>
              <a:pPr/>
              <a:t>‹N°›</a:t>
            </a:fld>
            <a:endParaRPr lang="fr-FR"/>
          </a:p>
        </p:txBody>
      </p:sp>
    </p:spTree>
    <p:extLst>
      <p:ext uri="{BB962C8B-B14F-4D97-AF65-F5344CB8AC3E}">
        <p14:creationId xmlns:p14="http://schemas.microsoft.com/office/powerpoint/2010/main" val="339614327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um"/>
          <p:cNvSpPr>
            <a:spLocks noGrp="1"/>
          </p:cNvSpPr>
          <p:nvPr>
            <p:ph type="dt" sz="half" idx="10"/>
          </p:nvPr>
        </p:nvSpPr>
        <p:spPr bwMode="gray"/>
        <p:txBody>
          <a:bodyPr/>
          <a:lstStyle/>
          <a:p>
            <a:fld id="{C0295538-B83F-4FD3-AC1F-55C33DA155EA}" type="datetime1">
              <a:rPr lang="de-DE" noProof="0" smtClean="0"/>
              <a:t>06.01.20</a:t>
            </a:fld>
            <a:endParaRPr lang="de-DE" noProof="0" dirty="0"/>
          </a:p>
        </p:txBody>
      </p:sp>
      <p:sp>
        <p:nvSpPr>
          <p:cNvPr id="3" name="Fußzeile"/>
          <p:cNvSpPr>
            <a:spLocks noGrp="1"/>
          </p:cNvSpPr>
          <p:nvPr>
            <p:ph type="ftr" sz="quarter" idx="11"/>
          </p:nvPr>
        </p:nvSpPr>
        <p:spPr bwMode="gray"/>
        <p:txBody>
          <a:bodyPr/>
          <a:lstStyle/>
          <a:p>
            <a:r>
              <a:rPr lang="de-DE" noProof="0" dirty="0"/>
              <a:t>VERTRIEBSSTRAGIE PPT-VORLAGE</a:t>
            </a:r>
          </a:p>
        </p:txBody>
      </p:sp>
      <p:sp>
        <p:nvSpPr>
          <p:cNvPr id="4"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2911939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TITLE &amp; CONTENT">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13"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Inhalt"/>
          <p:cNvSpPr>
            <a:spLocks noGrp="1"/>
          </p:cNvSpPr>
          <p:nvPr>
            <p:ph idx="1" hasCustomPrompt="1"/>
          </p:nvPr>
        </p:nvSpPr>
        <p:spPr bwMode="gray">
          <a:xfrm>
            <a:off x="540070" y="1512000"/>
            <a:ext cx="11111046" cy="4298400"/>
          </a:xfrm>
        </p:spPr>
        <p:txBody>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Datum"/>
          <p:cNvSpPr>
            <a:spLocks noGrp="1"/>
          </p:cNvSpPr>
          <p:nvPr>
            <p:ph type="dt" sz="half" idx="10"/>
          </p:nvPr>
        </p:nvSpPr>
        <p:spPr bwMode="gray"/>
        <p:txBody>
          <a:bodyPr/>
          <a:lstStyle/>
          <a:p>
            <a:fld id="{B008081C-577C-4162-A25E-07DE58DCDC28}" type="datetime1">
              <a:rPr lang="de-DE" noProof="0" smtClean="0"/>
              <a:t>06.01.20</a:t>
            </a:fld>
            <a:endParaRPr lang="de-DE" noProof="0" dirty="0"/>
          </a:p>
        </p:txBody>
      </p:sp>
      <p:sp>
        <p:nvSpPr>
          <p:cNvPr id="5" name="Fußzeile"/>
          <p:cNvSpPr>
            <a:spLocks noGrp="1"/>
          </p:cNvSpPr>
          <p:nvPr>
            <p:ph type="ftr" sz="quarter" idx="11"/>
          </p:nvPr>
        </p:nvSpPr>
        <p:spPr bwMode="gray"/>
        <p:txBody>
          <a:bodyPr/>
          <a:lstStyle/>
          <a:p>
            <a:r>
              <a:rPr lang="de-DE" noProof="0" dirty="0"/>
              <a:t>VERTRIEBSSTRAGIE PPT-VORLAGE</a:t>
            </a:r>
          </a:p>
        </p:txBody>
      </p:sp>
      <p:sp>
        <p:nvSpPr>
          <p:cNvPr id="6"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2495130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EXTBOX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lvl1pPr>
              <a:defRPr/>
            </a:lvl1pPr>
          </a:lstStyle>
          <a:p>
            <a:r>
              <a:rPr lang="en-US" noProof="0" dirty="0"/>
              <a:t>Click to edit Master title style</a:t>
            </a:r>
            <a:endParaRPr lang="de-DE" noProof="0" dirty="0"/>
          </a:p>
        </p:txBody>
      </p:sp>
      <p:sp>
        <p:nvSpPr>
          <p:cNvPr id="10"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Text 1"/>
          <p:cNvSpPr>
            <a:spLocks noGrp="1"/>
          </p:cNvSpPr>
          <p:nvPr>
            <p:ph type="body" idx="1" hasCustomPrompt="1"/>
          </p:nvPr>
        </p:nvSpPr>
        <p:spPr bwMode="gray">
          <a:xfrm>
            <a:off x="540070" y="1512000"/>
            <a:ext cx="5339495"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4" name="Inhalt 1"/>
          <p:cNvSpPr>
            <a:spLocks noGrp="1"/>
          </p:cNvSpPr>
          <p:nvPr>
            <p:ph sz="half" idx="2" hasCustomPrompt="1"/>
          </p:nvPr>
        </p:nvSpPr>
        <p:spPr bwMode="gray">
          <a:xfrm>
            <a:off x="540070" y="1872000"/>
            <a:ext cx="5339495" cy="3938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Text 2"/>
          <p:cNvSpPr>
            <a:spLocks noGrp="1"/>
          </p:cNvSpPr>
          <p:nvPr>
            <p:ph type="body" sz="quarter" idx="3" hasCustomPrompt="1"/>
          </p:nvPr>
        </p:nvSpPr>
        <p:spPr bwMode="gray">
          <a:xfrm>
            <a:off x="6311622" y="1512000"/>
            <a:ext cx="5339495"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6" name="Inhalt 2"/>
          <p:cNvSpPr>
            <a:spLocks noGrp="1"/>
          </p:cNvSpPr>
          <p:nvPr>
            <p:ph sz="quarter" idx="4" hasCustomPrompt="1"/>
          </p:nvPr>
        </p:nvSpPr>
        <p:spPr bwMode="gray">
          <a:xfrm>
            <a:off x="6311622" y="1872000"/>
            <a:ext cx="5339495" cy="3938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Datum"/>
          <p:cNvSpPr>
            <a:spLocks noGrp="1"/>
          </p:cNvSpPr>
          <p:nvPr>
            <p:ph type="dt" sz="half" idx="10"/>
          </p:nvPr>
        </p:nvSpPr>
        <p:spPr bwMode="gray"/>
        <p:txBody>
          <a:bodyPr/>
          <a:lstStyle/>
          <a:p>
            <a:fld id="{3BF61B9F-E106-4AB0-AF1C-437CFA9680D6}" type="datetime1">
              <a:rPr lang="de-DE" noProof="0" smtClean="0"/>
              <a:t>06.01.20</a:t>
            </a:fld>
            <a:endParaRPr lang="de-DE" noProof="0" dirty="0"/>
          </a:p>
        </p:txBody>
      </p:sp>
      <p:sp>
        <p:nvSpPr>
          <p:cNvPr id="8" name="Fußzeile"/>
          <p:cNvSpPr>
            <a:spLocks noGrp="1"/>
          </p:cNvSpPr>
          <p:nvPr>
            <p:ph type="ftr" sz="quarter" idx="11"/>
          </p:nvPr>
        </p:nvSpPr>
        <p:spPr bwMode="gray"/>
        <p:txBody>
          <a:bodyPr/>
          <a:lstStyle/>
          <a:p>
            <a:r>
              <a:rPr lang="de-DE" noProof="0" dirty="0"/>
              <a:t>VERTRIEBSSTRAGIE PPT-VORLAGE</a:t>
            </a:r>
          </a:p>
        </p:txBody>
      </p:sp>
      <p:sp>
        <p:nvSpPr>
          <p:cNvPr id="9" name="Foliennummer"/>
          <p:cNvSpPr>
            <a:spLocks noGrp="1"/>
          </p:cNvSpPr>
          <p:nvPr>
            <p:ph type="sldNum" sz="quarter" idx="12"/>
          </p:nvPr>
        </p:nvSpPr>
        <p:spPr bwMode="gray">
          <a:xfrm>
            <a:off x="540070" y="6084000"/>
            <a:ext cx="900117" cy="360000"/>
          </a:xfrm>
        </p:spPr>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429088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3_TEXTBOX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0" name="Text 1"/>
          <p:cNvSpPr>
            <a:spLocks noGrp="1"/>
          </p:cNvSpPr>
          <p:nvPr>
            <p:ph type="body" idx="15" hasCustomPrompt="1"/>
          </p:nvPr>
        </p:nvSpPr>
        <p:spPr bwMode="gray">
          <a:xfrm>
            <a:off x="540070" y="1512000"/>
            <a:ext cx="3416845"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3" name="Inhalt 1"/>
          <p:cNvSpPr>
            <a:spLocks noGrp="1"/>
          </p:cNvSpPr>
          <p:nvPr>
            <p:ph sz="half" idx="1" hasCustomPrompt="1"/>
          </p:nvPr>
        </p:nvSpPr>
        <p:spPr bwMode="gray">
          <a:xfrm>
            <a:off x="540070" y="1872000"/>
            <a:ext cx="3416845" cy="3938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Text 2"/>
          <p:cNvSpPr>
            <a:spLocks noGrp="1"/>
          </p:cNvSpPr>
          <p:nvPr>
            <p:ph type="body" sz="quarter" idx="3" hasCustomPrompt="1"/>
          </p:nvPr>
        </p:nvSpPr>
        <p:spPr bwMode="gray">
          <a:xfrm>
            <a:off x="4387171" y="1512000"/>
            <a:ext cx="3416845"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37" name="Inhalt 2"/>
          <p:cNvSpPr>
            <a:spLocks noGrp="1"/>
          </p:cNvSpPr>
          <p:nvPr>
            <p:ph sz="half" idx="14" hasCustomPrompt="1"/>
          </p:nvPr>
        </p:nvSpPr>
        <p:spPr bwMode="gray">
          <a:xfrm>
            <a:off x="4387171" y="1872000"/>
            <a:ext cx="3416845" cy="3938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2" name="Text 3"/>
          <p:cNvSpPr>
            <a:spLocks noGrp="1"/>
          </p:cNvSpPr>
          <p:nvPr>
            <p:ph type="body" sz="quarter" idx="16" hasCustomPrompt="1"/>
          </p:nvPr>
        </p:nvSpPr>
        <p:spPr bwMode="gray">
          <a:xfrm>
            <a:off x="8234272" y="1512000"/>
            <a:ext cx="3416845"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4" name="Inhalt 3"/>
          <p:cNvSpPr>
            <a:spLocks noGrp="1"/>
          </p:cNvSpPr>
          <p:nvPr>
            <p:ph sz="half" idx="2" hasCustomPrompt="1"/>
          </p:nvPr>
        </p:nvSpPr>
        <p:spPr bwMode="gray">
          <a:xfrm>
            <a:off x="8234272" y="1872000"/>
            <a:ext cx="3416845" cy="39384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Datum"/>
          <p:cNvSpPr>
            <a:spLocks noGrp="1"/>
          </p:cNvSpPr>
          <p:nvPr>
            <p:ph type="dt" sz="half" idx="10"/>
          </p:nvPr>
        </p:nvSpPr>
        <p:spPr bwMode="gray"/>
        <p:txBody>
          <a:bodyPr/>
          <a:lstStyle/>
          <a:p>
            <a:fld id="{6992E654-8958-4B86-98B3-3191E2A53085}"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1003888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6_TEXTBOX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lvl1pPr>
              <a:defRPr/>
            </a:lvl1pPr>
          </a:lstStyle>
          <a:p>
            <a:r>
              <a:rPr lang="en-US" noProof="0" dirty="0"/>
              <a:t>Click to edit Master title style</a:t>
            </a:r>
            <a:endParaRPr lang="de-DE" noProof="0" dirty="0"/>
          </a:p>
        </p:txBody>
      </p:sp>
      <p:sp>
        <p:nvSpPr>
          <p:cNvPr id="10"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Text 1"/>
          <p:cNvSpPr>
            <a:spLocks noGrp="1"/>
          </p:cNvSpPr>
          <p:nvPr>
            <p:ph type="body" idx="1" hasCustomPrompt="1"/>
          </p:nvPr>
        </p:nvSpPr>
        <p:spPr bwMode="gray">
          <a:xfrm>
            <a:off x="540070" y="15120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4" name="Inhalt 1"/>
          <p:cNvSpPr>
            <a:spLocks noGrp="1"/>
          </p:cNvSpPr>
          <p:nvPr>
            <p:ph sz="half" idx="2" hasCustomPrompt="1"/>
          </p:nvPr>
        </p:nvSpPr>
        <p:spPr bwMode="gray">
          <a:xfrm>
            <a:off x="540070" y="187200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27" name="Text 2"/>
          <p:cNvSpPr>
            <a:spLocks noGrp="1"/>
          </p:cNvSpPr>
          <p:nvPr>
            <p:ph type="body" sz="quarter" idx="16" hasCustomPrompt="1"/>
          </p:nvPr>
        </p:nvSpPr>
        <p:spPr bwMode="gray">
          <a:xfrm>
            <a:off x="3353236" y="15120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8" name="Inhalt 2"/>
          <p:cNvSpPr>
            <a:spLocks noGrp="1"/>
          </p:cNvSpPr>
          <p:nvPr>
            <p:ph sz="quarter" idx="17" hasCustomPrompt="1"/>
          </p:nvPr>
        </p:nvSpPr>
        <p:spPr bwMode="gray">
          <a:xfrm>
            <a:off x="3353236" y="187200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25" name="Text 3"/>
          <p:cNvSpPr>
            <a:spLocks noGrp="1"/>
          </p:cNvSpPr>
          <p:nvPr>
            <p:ph type="body" sz="quarter" idx="14" hasCustomPrompt="1"/>
          </p:nvPr>
        </p:nvSpPr>
        <p:spPr bwMode="gray">
          <a:xfrm>
            <a:off x="6166403" y="15120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6" name="Inhalt 3"/>
          <p:cNvSpPr>
            <a:spLocks noGrp="1"/>
          </p:cNvSpPr>
          <p:nvPr>
            <p:ph sz="quarter" idx="15" hasCustomPrompt="1"/>
          </p:nvPr>
        </p:nvSpPr>
        <p:spPr bwMode="gray">
          <a:xfrm>
            <a:off x="6166403" y="187200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5" name="Text 4"/>
          <p:cNvSpPr>
            <a:spLocks noGrp="1"/>
          </p:cNvSpPr>
          <p:nvPr>
            <p:ph type="body" sz="quarter" idx="3" hasCustomPrompt="1"/>
          </p:nvPr>
        </p:nvSpPr>
        <p:spPr bwMode="gray">
          <a:xfrm>
            <a:off x="8979569" y="15120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6" name="Inhalt 4"/>
          <p:cNvSpPr>
            <a:spLocks noGrp="1"/>
          </p:cNvSpPr>
          <p:nvPr>
            <p:ph sz="quarter" idx="4" hasCustomPrompt="1"/>
          </p:nvPr>
        </p:nvSpPr>
        <p:spPr bwMode="gray">
          <a:xfrm>
            <a:off x="8979569" y="187200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15" name="Text 5"/>
          <p:cNvSpPr>
            <a:spLocks noGrp="1"/>
          </p:cNvSpPr>
          <p:nvPr>
            <p:ph type="body" idx="18" hasCustomPrompt="1"/>
          </p:nvPr>
        </p:nvSpPr>
        <p:spPr bwMode="gray">
          <a:xfrm>
            <a:off x="540070" y="37332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16" name="Inhalt 5"/>
          <p:cNvSpPr>
            <a:spLocks noGrp="1"/>
          </p:cNvSpPr>
          <p:nvPr>
            <p:ph sz="half" idx="19" hasCustomPrompt="1"/>
          </p:nvPr>
        </p:nvSpPr>
        <p:spPr bwMode="gray">
          <a:xfrm>
            <a:off x="540070" y="409305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21" name="Text 6"/>
          <p:cNvSpPr>
            <a:spLocks noGrp="1"/>
          </p:cNvSpPr>
          <p:nvPr>
            <p:ph type="body" sz="quarter" idx="24" hasCustomPrompt="1"/>
          </p:nvPr>
        </p:nvSpPr>
        <p:spPr bwMode="gray">
          <a:xfrm>
            <a:off x="3353236" y="37332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2" name="Inhalt 6"/>
          <p:cNvSpPr>
            <a:spLocks noGrp="1"/>
          </p:cNvSpPr>
          <p:nvPr>
            <p:ph sz="quarter" idx="25" hasCustomPrompt="1"/>
          </p:nvPr>
        </p:nvSpPr>
        <p:spPr bwMode="gray">
          <a:xfrm>
            <a:off x="3353236" y="409305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19" name="Text 7"/>
          <p:cNvSpPr>
            <a:spLocks noGrp="1"/>
          </p:cNvSpPr>
          <p:nvPr>
            <p:ph type="body" sz="quarter" idx="22" hasCustomPrompt="1"/>
          </p:nvPr>
        </p:nvSpPr>
        <p:spPr bwMode="gray">
          <a:xfrm>
            <a:off x="6166403" y="37332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20" name="Inhalt 7"/>
          <p:cNvSpPr>
            <a:spLocks noGrp="1"/>
          </p:cNvSpPr>
          <p:nvPr>
            <p:ph sz="quarter" idx="23" hasCustomPrompt="1"/>
          </p:nvPr>
        </p:nvSpPr>
        <p:spPr bwMode="gray">
          <a:xfrm>
            <a:off x="6166403" y="409305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17" name="Text 8"/>
          <p:cNvSpPr>
            <a:spLocks noGrp="1"/>
          </p:cNvSpPr>
          <p:nvPr>
            <p:ph type="body" sz="quarter" idx="20" hasCustomPrompt="1"/>
          </p:nvPr>
        </p:nvSpPr>
        <p:spPr bwMode="gray">
          <a:xfrm>
            <a:off x="8979569" y="3733200"/>
            <a:ext cx="2671548" cy="360000"/>
          </a:xfrm>
          <a:solidFill>
            <a:schemeClr val="bg1">
              <a:lumMod val="65000"/>
            </a:schemeClr>
          </a:solidFill>
        </p:spPr>
        <p:txBody>
          <a:bodyPr lIns="252000" rIns="144000" anchor="ctr"/>
          <a:lstStyle>
            <a:lvl1pPr marL="0" indent="0">
              <a:lnSpc>
                <a:spcPct val="100000"/>
              </a:lnSpc>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
        <p:nvSpPr>
          <p:cNvPr id="18" name="Inhalt 8"/>
          <p:cNvSpPr>
            <a:spLocks noGrp="1"/>
          </p:cNvSpPr>
          <p:nvPr>
            <p:ph sz="quarter" idx="21" hasCustomPrompt="1"/>
          </p:nvPr>
        </p:nvSpPr>
        <p:spPr bwMode="gray">
          <a:xfrm>
            <a:off x="8979569" y="4093050"/>
            <a:ext cx="2671548" cy="1717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7" name="Datum"/>
          <p:cNvSpPr>
            <a:spLocks noGrp="1"/>
          </p:cNvSpPr>
          <p:nvPr>
            <p:ph type="dt" sz="half" idx="10"/>
          </p:nvPr>
        </p:nvSpPr>
        <p:spPr bwMode="gray"/>
        <p:txBody>
          <a:bodyPr/>
          <a:lstStyle/>
          <a:p>
            <a:fld id="{EA6B9499-1679-49BA-AFC3-0B37EB7CB05F}" type="datetime1">
              <a:rPr lang="de-DE" noProof="0" smtClean="0"/>
              <a:t>06.01.20</a:t>
            </a:fld>
            <a:endParaRPr lang="de-DE" noProof="0" dirty="0"/>
          </a:p>
        </p:txBody>
      </p:sp>
      <p:sp>
        <p:nvSpPr>
          <p:cNvPr id="8" name="Fußzeile"/>
          <p:cNvSpPr>
            <a:spLocks noGrp="1"/>
          </p:cNvSpPr>
          <p:nvPr>
            <p:ph type="ftr" sz="quarter" idx="11"/>
          </p:nvPr>
        </p:nvSpPr>
        <p:spPr bwMode="gray"/>
        <p:txBody>
          <a:bodyPr/>
          <a:lstStyle/>
          <a:p>
            <a:r>
              <a:rPr lang="de-DE" noProof="0" dirty="0"/>
              <a:t>VERTRIEBSSTRAGIE PPT-VORLAGE</a:t>
            </a:r>
          </a:p>
        </p:txBody>
      </p:sp>
      <p:sp>
        <p:nvSpPr>
          <p:cNvPr id="9" name="Foliennummer"/>
          <p:cNvSpPr>
            <a:spLocks noGrp="1"/>
          </p:cNvSpPr>
          <p:nvPr>
            <p:ph type="sldNum" sz="quarter" idx="12"/>
          </p:nvPr>
        </p:nvSpPr>
        <p:spPr bwMode="gray">
          <a:xfrm>
            <a:off x="540070" y="6084000"/>
            <a:ext cx="900117" cy="360000"/>
          </a:xfrm>
        </p:spPr>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2757935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8_TEXTBOX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Inhalt 1"/>
          <p:cNvSpPr>
            <a:spLocks noGrp="1"/>
          </p:cNvSpPr>
          <p:nvPr>
            <p:ph sz="half" idx="1" hasCustomPrompt="1"/>
          </p:nvPr>
        </p:nvSpPr>
        <p:spPr bwMode="gray">
          <a:xfrm>
            <a:off x="540070" y="1511850"/>
            <a:ext cx="3607670" cy="4298400"/>
          </a:xfrm>
          <a:solidFill>
            <a:schemeClr val="bg1">
              <a:lumMod val="95000"/>
            </a:schemeClr>
          </a:solidFill>
        </p:spPr>
        <p:txBody>
          <a:bodyPr lIns="252000" tIns="252000" rIns="252000" bIns="25200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37" name="Inhalt 2"/>
          <p:cNvSpPr>
            <a:spLocks noGrp="1"/>
          </p:cNvSpPr>
          <p:nvPr>
            <p:ph sz="half" idx="14" hasCustomPrompt="1"/>
          </p:nvPr>
        </p:nvSpPr>
        <p:spPr bwMode="gray">
          <a:xfrm>
            <a:off x="4291758" y="1511850"/>
            <a:ext cx="3607670" cy="4298400"/>
          </a:xfrm>
          <a:solidFill>
            <a:schemeClr val="bg1">
              <a:lumMod val="95000"/>
            </a:schemeClr>
          </a:solidFill>
        </p:spPr>
        <p:txBody>
          <a:bodyPr lIns="252000" tIns="252000" rIns="252000" bIns="25200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4" name="Inhalt 3"/>
          <p:cNvSpPr>
            <a:spLocks noGrp="1"/>
          </p:cNvSpPr>
          <p:nvPr>
            <p:ph sz="half" idx="2" hasCustomPrompt="1"/>
          </p:nvPr>
        </p:nvSpPr>
        <p:spPr bwMode="gray">
          <a:xfrm>
            <a:off x="8043447" y="1511850"/>
            <a:ext cx="3607670" cy="4298400"/>
          </a:xfrm>
          <a:solidFill>
            <a:schemeClr val="bg1">
              <a:lumMod val="95000"/>
            </a:schemeClr>
          </a:solidFill>
        </p:spPr>
        <p:txBody>
          <a:bodyPr lIns="252000" tIns="252000" rIns="252000" bIns="252000"/>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5" name="Datum"/>
          <p:cNvSpPr>
            <a:spLocks noGrp="1"/>
          </p:cNvSpPr>
          <p:nvPr>
            <p:ph type="dt" sz="half" idx="10"/>
          </p:nvPr>
        </p:nvSpPr>
        <p:spPr bwMode="gray"/>
        <p:txBody>
          <a:bodyPr/>
          <a:lstStyle/>
          <a:p>
            <a:fld id="{DD122E78-FA40-477F-B79F-0AD03075D43B}"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4203118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1_TEXTBOX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lvl1pPr>
              <a:defRPr/>
            </a:lvl1pPr>
          </a:lstStyle>
          <a:p>
            <a:r>
              <a:rPr lang="en-US" noProof="0" dirty="0"/>
              <a:t>Click to edit Master title style</a:t>
            </a:r>
            <a:endParaRPr lang="de-DE" noProof="0" dirty="0"/>
          </a:p>
        </p:txBody>
      </p:sp>
      <p:sp>
        <p:nvSpPr>
          <p:cNvPr id="10"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43" name="Text 1"/>
          <p:cNvSpPr>
            <a:spLocks noGrp="1"/>
          </p:cNvSpPr>
          <p:nvPr>
            <p:ph type="body" idx="24" hasCustomPrompt="1"/>
          </p:nvPr>
        </p:nvSpPr>
        <p:spPr bwMode="gray">
          <a:xfrm>
            <a:off x="540070" y="1512000"/>
            <a:ext cx="3607670" cy="1335600"/>
          </a:xfrm>
          <a:solidFill>
            <a:schemeClr val="bg1">
              <a:lumMod val="65000"/>
            </a:schemeClr>
          </a:solidFill>
        </p:spPr>
        <p:txBody>
          <a:bodyPr lIns="252000" tIns="252000" rIns="252000" bIns="252000" anchor="t"/>
          <a:lstStyle>
            <a:lvl1pPr marL="0" indent="0">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4" name="Inhalt 1"/>
          <p:cNvSpPr>
            <a:spLocks noGrp="1"/>
          </p:cNvSpPr>
          <p:nvPr>
            <p:ph sz="quarter" idx="25" hasCustomPrompt="1"/>
          </p:nvPr>
        </p:nvSpPr>
        <p:spPr bwMode="gray">
          <a:xfrm>
            <a:off x="4147740" y="1512000"/>
            <a:ext cx="7503377" cy="13356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p:txBody>
      </p:sp>
      <p:sp>
        <p:nvSpPr>
          <p:cNvPr id="41" name="Text 2"/>
          <p:cNvSpPr>
            <a:spLocks noGrp="1"/>
          </p:cNvSpPr>
          <p:nvPr>
            <p:ph type="body" idx="22" hasCustomPrompt="1"/>
          </p:nvPr>
        </p:nvSpPr>
        <p:spPr bwMode="gray">
          <a:xfrm>
            <a:off x="540070" y="2993325"/>
            <a:ext cx="3607670" cy="1335600"/>
          </a:xfrm>
          <a:solidFill>
            <a:schemeClr val="bg1">
              <a:lumMod val="65000"/>
            </a:schemeClr>
          </a:solidFill>
        </p:spPr>
        <p:txBody>
          <a:bodyPr lIns="252000" tIns="252000" rIns="252000" bIns="252000" anchor="t"/>
          <a:lstStyle>
            <a:lvl1pPr marL="0" indent="0">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2" name="Inhalt 2"/>
          <p:cNvSpPr>
            <a:spLocks noGrp="1"/>
          </p:cNvSpPr>
          <p:nvPr>
            <p:ph sz="quarter" idx="23" hasCustomPrompt="1"/>
          </p:nvPr>
        </p:nvSpPr>
        <p:spPr bwMode="gray">
          <a:xfrm>
            <a:off x="4147740" y="2993325"/>
            <a:ext cx="7503377" cy="13356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p:txBody>
      </p:sp>
      <p:sp>
        <p:nvSpPr>
          <p:cNvPr id="15" name="Text 3"/>
          <p:cNvSpPr>
            <a:spLocks noGrp="1"/>
          </p:cNvSpPr>
          <p:nvPr>
            <p:ph type="body" idx="18" hasCustomPrompt="1"/>
          </p:nvPr>
        </p:nvSpPr>
        <p:spPr bwMode="gray">
          <a:xfrm>
            <a:off x="540070" y="4474650"/>
            <a:ext cx="3607670" cy="1335600"/>
          </a:xfrm>
          <a:solidFill>
            <a:schemeClr val="bg1">
              <a:lumMod val="65000"/>
            </a:schemeClr>
          </a:solidFill>
        </p:spPr>
        <p:txBody>
          <a:bodyPr lIns="252000" tIns="252000" rIns="252000" bIns="252000" anchor="t"/>
          <a:lstStyle>
            <a:lvl1pPr marL="0" indent="0">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8" name="Inhalt 3"/>
          <p:cNvSpPr>
            <a:spLocks noGrp="1"/>
          </p:cNvSpPr>
          <p:nvPr>
            <p:ph sz="quarter" idx="21" hasCustomPrompt="1"/>
          </p:nvPr>
        </p:nvSpPr>
        <p:spPr bwMode="gray">
          <a:xfrm>
            <a:off x="4147740" y="4474650"/>
            <a:ext cx="7503377" cy="13356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p:txBody>
      </p:sp>
      <p:sp>
        <p:nvSpPr>
          <p:cNvPr id="7" name="Datum"/>
          <p:cNvSpPr>
            <a:spLocks noGrp="1"/>
          </p:cNvSpPr>
          <p:nvPr>
            <p:ph type="dt" sz="half" idx="10"/>
          </p:nvPr>
        </p:nvSpPr>
        <p:spPr bwMode="gray"/>
        <p:txBody>
          <a:bodyPr/>
          <a:lstStyle/>
          <a:p>
            <a:fld id="{95B3CFFC-5733-460C-9479-FA7E6B477FE0}" type="datetime1">
              <a:rPr lang="de-DE" noProof="0" smtClean="0"/>
              <a:t>06.01.20</a:t>
            </a:fld>
            <a:endParaRPr lang="de-DE" noProof="0" dirty="0"/>
          </a:p>
        </p:txBody>
      </p:sp>
      <p:sp>
        <p:nvSpPr>
          <p:cNvPr id="8" name="Fußzeile"/>
          <p:cNvSpPr>
            <a:spLocks noGrp="1"/>
          </p:cNvSpPr>
          <p:nvPr>
            <p:ph type="ftr" sz="quarter" idx="11"/>
          </p:nvPr>
        </p:nvSpPr>
        <p:spPr bwMode="gray"/>
        <p:txBody>
          <a:bodyPr/>
          <a:lstStyle/>
          <a:p>
            <a:r>
              <a:rPr lang="de-DE" noProof="0" dirty="0"/>
              <a:t>VERTRIEBSSTRAGIE PPT-VORLAGE</a:t>
            </a:r>
          </a:p>
        </p:txBody>
      </p:sp>
      <p:sp>
        <p:nvSpPr>
          <p:cNvPr id="9" name="Foliennummer"/>
          <p:cNvSpPr>
            <a:spLocks noGrp="1"/>
          </p:cNvSpPr>
          <p:nvPr>
            <p:ph type="sldNum" sz="quarter" idx="12"/>
          </p:nvPr>
        </p:nvSpPr>
        <p:spPr bwMode="gray">
          <a:xfrm>
            <a:off x="540070" y="6084000"/>
            <a:ext cx="900117" cy="360000"/>
          </a:xfrm>
        </p:spPr>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3562587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8_TEXT &amp; IMAGE">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72657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72657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Inhalt"/>
          <p:cNvSpPr>
            <a:spLocks noGrp="1"/>
          </p:cNvSpPr>
          <p:nvPr>
            <p:ph sz="half" idx="1" hasCustomPrompt="1"/>
          </p:nvPr>
        </p:nvSpPr>
        <p:spPr bwMode="gray">
          <a:xfrm>
            <a:off x="540070" y="1512000"/>
            <a:ext cx="7265746" cy="4298400"/>
          </a:xfrm>
        </p:spPr>
        <p:txBody>
          <a:bodyPr/>
          <a:lstStyle>
            <a:lvl1pPr>
              <a:defRPr sz="22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Bild"/>
          <p:cNvSpPr>
            <a:spLocks noGrp="1"/>
          </p:cNvSpPr>
          <p:nvPr>
            <p:ph type="pic" sz="quarter" idx="14" hasCustomPrompt="1"/>
          </p:nvPr>
        </p:nvSpPr>
        <p:spPr bwMode="gray">
          <a:xfrm>
            <a:off x="8234272" y="0"/>
            <a:ext cx="3957728" cy="6858000"/>
          </a:xfrm>
          <a:solidFill>
            <a:schemeClr val="bg1">
              <a:lumMod val="85000"/>
            </a:schemeClr>
          </a:solidFill>
        </p:spPr>
        <p:txBody>
          <a:bodyPr lIns="144000" tIns="144000" rIns="144000" bIns="144000"/>
          <a:lstStyle>
            <a:lvl1pPr marL="0" indent="0">
              <a:buNone/>
              <a:defRPr>
                <a:solidFill>
                  <a:schemeClr val="tx1"/>
                </a:solidFill>
              </a:defRPr>
            </a:lvl1pPr>
          </a:lstStyle>
          <a:p>
            <a:r>
              <a:rPr lang="en-US" noProof="0" dirty="0"/>
              <a:t>Picture</a:t>
            </a:r>
          </a:p>
        </p:txBody>
      </p:sp>
      <p:sp>
        <p:nvSpPr>
          <p:cNvPr id="5" name="Datum"/>
          <p:cNvSpPr>
            <a:spLocks noGrp="1"/>
          </p:cNvSpPr>
          <p:nvPr>
            <p:ph type="dt" sz="half" idx="10"/>
          </p:nvPr>
        </p:nvSpPr>
        <p:spPr bwMode="gray"/>
        <p:txBody>
          <a:bodyPr/>
          <a:lstStyle/>
          <a:p>
            <a:fld id="{DDC1795A-F5CA-49A3-B190-AB1FC756F956}"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2879616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0_TEXT &amp; IMAGE">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72657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72657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2" name="Inhalt 1"/>
          <p:cNvSpPr>
            <a:spLocks noGrp="1"/>
          </p:cNvSpPr>
          <p:nvPr>
            <p:ph sz="half" idx="2" hasCustomPrompt="1"/>
          </p:nvPr>
        </p:nvSpPr>
        <p:spPr bwMode="gray">
          <a:xfrm>
            <a:off x="540070" y="1512000"/>
            <a:ext cx="341684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3" name="Inhalt 2"/>
          <p:cNvSpPr>
            <a:spLocks noGrp="1"/>
          </p:cNvSpPr>
          <p:nvPr>
            <p:ph sz="quarter" idx="4" hasCustomPrompt="1"/>
          </p:nvPr>
        </p:nvSpPr>
        <p:spPr bwMode="gray">
          <a:xfrm>
            <a:off x="4388971" y="1512000"/>
            <a:ext cx="341684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4" name="Inhalt 3"/>
          <p:cNvSpPr>
            <a:spLocks noGrp="1"/>
          </p:cNvSpPr>
          <p:nvPr>
            <p:ph sz="half" idx="16" hasCustomPrompt="1"/>
          </p:nvPr>
        </p:nvSpPr>
        <p:spPr bwMode="gray">
          <a:xfrm>
            <a:off x="540070" y="3877050"/>
            <a:ext cx="341684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5" name="Inhalt 4"/>
          <p:cNvSpPr>
            <a:spLocks noGrp="1"/>
          </p:cNvSpPr>
          <p:nvPr>
            <p:ph sz="quarter" idx="17" hasCustomPrompt="1"/>
          </p:nvPr>
        </p:nvSpPr>
        <p:spPr bwMode="gray">
          <a:xfrm>
            <a:off x="4388971" y="3877050"/>
            <a:ext cx="3416845" cy="1933200"/>
          </a:xfrm>
          <a:solidFill>
            <a:schemeClr val="bg1">
              <a:lumMod val="95000"/>
            </a:schemeClr>
          </a:solidFill>
        </p:spPr>
        <p:txBody>
          <a:bodyPr lIns="252000" tIns="252000" rIns="252000" bIns="252000"/>
          <a:lstStyle>
            <a:lvl1pPr>
              <a:defRPr sz="1600"/>
            </a:lvl1pPr>
            <a:lvl2pPr>
              <a:defRPr sz="1400"/>
            </a:lvl2pPr>
            <a:lvl3pPr>
              <a:defRPr sz="1200"/>
            </a:lvl3pPr>
            <a:lvl4pPr>
              <a:defRPr sz="1100"/>
            </a:lvl4pPr>
            <a:lvl5pPr>
              <a:defRPr sz="1100"/>
            </a:lvl5pPr>
            <a:lvl6pPr>
              <a:defRPr sz="1600"/>
            </a:lvl6pPr>
            <a:lvl7pPr>
              <a:defRPr sz="1600"/>
            </a:lvl7pPr>
            <a:lvl8pPr>
              <a:defRPr sz="1600"/>
            </a:lvl8pPr>
            <a:lvl9pPr>
              <a:defRPr sz="16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1" name="Bild"/>
          <p:cNvSpPr>
            <a:spLocks noGrp="1"/>
          </p:cNvSpPr>
          <p:nvPr>
            <p:ph type="pic" sz="quarter" idx="15" hasCustomPrompt="1"/>
          </p:nvPr>
        </p:nvSpPr>
        <p:spPr bwMode="gray">
          <a:xfrm>
            <a:off x="8235085" y="0"/>
            <a:ext cx="3956915" cy="6858000"/>
          </a:xfrm>
          <a:solidFill>
            <a:schemeClr val="bg1">
              <a:lumMod val="85000"/>
            </a:schemeClr>
          </a:solidFill>
        </p:spPr>
        <p:txBody>
          <a:bodyPr lIns="144000" tIns="144000" rIns="144000" bIns="144000"/>
          <a:lstStyle>
            <a:lvl1pPr marL="0" indent="0">
              <a:buNone/>
              <a:defRPr>
                <a:solidFill>
                  <a:schemeClr val="tx1"/>
                </a:solidFill>
              </a:defRPr>
            </a:lvl1pPr>
          </a:lstStyle>
          <a:p>
            <a:r>
              <a:rPr lang="en-US" noProof="0" dirty="0"/>
              <a:t>Picture</a:t>
            </a:r>
          </a:p>
        </p:txBody>
      </p:sp>
      <p:sp>
        <p:nvSpPr>
          <p:cNvPr id="5" name="Datum"/>
          <p:cNvSpPr>
            <a:spLocks noGrp="1"/>
          </p:cNvSpPr>
          <p:nvPr>
            <p:ph type="dt" sz="half" idx="10"/>
          </p:nvPr>
        </p:nvSpPr>
        <p:spPr bwMode="gray"/>
        <p:txBody>
          <a:bodyPr/>
          <a:lstStyle/>
          <a:p>
            <a:fld id="{722B7B18-0B2B-47B7-A026-1B27A4930B9A}"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2531241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1_TEXT &amp; IMAGE">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1" name="Bild 1"/>
          <p:cNvSpPr>
            <a:spLocks noGrp="1"/>
          </p:cNvSpPr>
          <p:nvPr>
            <p:ph type="pic" sz="quarter" idx="15" hasCustomPrompt="1"/>
          </p:nvPr>
        </p:nvSpPr>
        <p:spPr bwMode="gray">
          <a:xfrm>
            <a:off x="540070" y="1512000"/>
            <a:ext cx="2106274" cy="13356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45" name="Inhalt 1"/>
          <p:cNvSpPr>
            <a:spLocks noGrp="1"/>
          </p:cNvSpPr>
          <p:nvPr>
            <p:ph sz="half" idx="19" hasCustomPrompt="1"/>
          </p:nvPr>
        </p:nvSpPr>
        <p:spPr bwMode="gray">
          <a:xfrm>
            <a:off x="540070" y="2991450"/>
            <a:ext cx="2106274" cy="2815200"/>
          </a:xfrm>
        </p:spPr>
        <p:txBody>
          <a:bodyPr/>
          <a:lstStyle>
            <a:lvl1pPr>
              <a:defRPr sz="1600"/>
            </a:lvl1pPr>
            <a:lvl2pPr>
              <a:defRPr sz="1400"/>
            </a:lvl2pPr>
            <a:lvl3pPr>
              <a:defRPr sz="1200"/>
            </a:lvl3pPr>
            <a:lvl4pPr>
              <a:defRPr sz="11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2" name="Bild 2"/>
          <p:cNvSpPr>
            <a:spLocks noGrp="1"/>
          </p:cNvSpPr>
          <p:nvPr>
            <p:ph type="pic" sz="quarter" idx="20" hasCustomPrompt="1"/>
          </p:nvPr>
        </p:nvSpPr>
        <p:spPr bwMode="gray">
          <a:xfrm>
            <a:off x="2791263" y="1512000"/>
            <a:ext cx="2106274" cy="13356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93" name="Inhalt 2"/>
          <p:cNvSpPr>
            <a:spLocks noGrp="1"/>
          </p:cNvSpPr>
          <p:nvPr>
            <p:ph sz="half" idx="21" hasCustomPrompt="1"/>
          </p:nvPr>
        </p:nvSpPr>
        <p:spPr bwMode="gray">
          <a:xfrm>
            <a:off x="2791263" y="2995200"/>
            <a:ext cx="2106274" cy="2815200"/>
          </a:xfrm>
        </p:spPr>
        <p:txBody>
          <a:bodyPr/>
          <a:lstStyle>
            <a:lvl1pPr>
              <a:defRPr sz="1600"/>
            </a:lvl1pPr>
            <a:lvl2pPr>
              <a:defRPr sz="1400"/>
            </a:lvl2pPr>
            <a:lvl3pPr>
              <a:defRPr sz="1200"/>
            </a:lvl3pPr>
            <a:lvl4pPr>
              <a:defRPr sz="11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4" name="Bild 3"/>
          <p:cNvSpPr>
            <a:spLocks noGrp="1"/>
          </p:cNvSpPr>
          <p:nvPr>
            <p:ph type="pic" sz="quarter" idx="22" hasCustomPrompt="1"/>
          </p:nvPr>
        </p:nvSpPr>
        <p:spPr bwMode="gray">
          <a:xfrm>
            <a:off x="5042456" y="1512000"/>
            <a:ext cx="2106274" cy="1335600"/>
          </a:xfrm>
          <a:solidFill>
            <a:schemeClr val="bg1">
              <a:lumMod val="85000"/>
            </a:schemeClr>
          </a:solidFill>
        </p:spPr>
        <p:txBody>
          <a:bodyPr lIns="144000" tIns="144000" rIns="144000" bIns="144000"/>
          <a:lstStyle>
            <a:lvl1pPr marL="0" marR="0" indent="0" algn="l" defTabSz="914400" rtl="0" eaLnBrk="1" fontAlgn="auto" latinLnBrk="0" hangingPunct="1">
              <a:lnSpc>
                <a:spcPct val="90000"/>
              </a:lnSpc>
              <a:spcBef>
                <a:spcPts val="0"/>
              </a:spcBef>
              <a:spcAft>
                <a:spcPts val="1000"/>
              </a:spcAft>
              <a:buClrTx/>
              <a:buSzTx/>
              <a:buFont typeface="Wingdings" panose="05000000000000000000" pitchFamily="2" charset="2"/>
              <a:buNone/>
              <a:tabLst/>
              <a:defRPr/>
            </a:lvl1pPr>
          </a:lstStyle>
          <a:p>
            <a:r>
              <a:rPr lang="en-US" noProof="0" dirty="0"/>
              <a:t>Picture</a:t>
            </a:r>
          </a:p>
        </p:txBody>
      </p:sp>
      <p:sp>
        <p:nvSpPr>
          <p:cNvPr id="95" name="Inhalt 3"/>
          <p:cNvSpPr>
            <a:spLocks noGrp="1"/>
          </p:cNvSpPr>
          <p:nvPr>
            <p:ph sz="half" idx="23" hasCustomPrompt="1"/>
          </p:nvPr>
        </p:nvSpPr>
        <p:spPr bwMode="gray">
          <a:xfrm>
            <a:off x="5042456" y="2995200"/>
            <a:ext cx="2106274" cy="2815200"/>
          </a:xfrm>
        </p:spPr>
        <p:txBody>
          <a:bodyPr/>
          <a:lstStyle>
            <a:lvl1pPr>
              <a:defRPr sz="1600"/>
            </a:lvl1pPr>
            <a:lvl2pPr>
              <a:defRPr sz="1400"/>
            </a:lvl2pPr>
            <a:lvl3pPr>
              <a:defRPr sz="1200"/>
            </a:lvl3pPr>
            <a:lvl4pPr>
              <a:defRPr sz="11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6" name="Bild 4"/>
          <p:cNvSpPr>
            <a:spLocks noGrp="1"/>
          </p:cNvSpPr>
          <p:nvPr>
            <p:ph type="pic" sz="quarter" idx="24" hasCustomPrompt="1"/>
          </p:nvPr>
        </p:nvSpPr>
        <p:spPr bwMode="gray">
          <a:xfrm>
            <a:off x="7293649" y="1512000"/>
            <a:ext cx="2106274" cy="13356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97" name="Inhalt 4"/>
          <p:cNvSpPr>
            <a:spLocks noGrp="1"/>
          </p:cNvSpPr>
          <p:nvPr>
            <p:ph sz="half" idx="25" hasCustomPrompt="1"/>
          </p:nvPr>
        </p:nvSpPr>
        <p:spPr bwMode="gray">
          <a:xfrm>
            <a:off x="7293649" y="2995200"/>
            <a:ext cx="2106274" cy="2815200"/>
          </a:xfrm>
        </p:spPr>
        <p:txBody>
          <a:bodyPr/>
          <a:lstStyle>
            <a:lvl1pPr>
              <a:defRPr sz="1600"/>
            </a:lvl1pPr>
            <a:lvl2pPr>
              <a:defRPr sz="1400"/>
            </a:lvl2pPr>
            <a:lvl3pPr>
              <a:defRPr sz="1200"/>
            </a:lvl3pPr>
            <a:lvl4pPr>
              <a:defRPr sz="11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8" name="Bild 5"/>
          <p:cNvSpPr>
            <a:spLocks noGrp="1"/>
          </p:cNvSpPr>
          <p:nvPr>
            <p:ph type="pic" sz="quarter" idx="26" hasCustomPrompt="1"/>
          </p:nvPr>
        </p:nvSpPr>
        <p:spPr bwMode="gray">
          <a:xfrm>
            <a:off x="9544843" y="1512000"/>
            <a:ext cx="2106274" cy="1335600"/>
          </a:xfrm>
          <a:solidFill>
            <a:schemeClr val="bg1">
              <a:lumMod val="85000"/>
            </a:schemeClr>
          </a:solidFill>
        </p:spPr>
        <p:txBody>
          <a:bodyPr lIns="144000" tIns="144000" rIns="144000" bIns="144000"/>
          <a:lstStyle>
            <a:lvl1pPr marL="0" marR="0" indent="0" algn="l" defTabSz="914400" rtl="0" eaLnBrk="1" fontAlgn="auto" latinLnBrk="0" hangingPunct="1">
              <a:lnSpc>
                <a:spcPct val="90000"/>
              </a:lnSpc>
              <a:spcBef>
                <a:spcPts val="0"/>
              </a:spcBef>
              <a:spcAft>
                <a:spcPts val="1000"/>
              </a:spcAft>
              <a:buClrTx/>
              <a:buSzTx/>
              <a:buFont typeface="Wingdings" panose="05000000000000000000" pitchFamily="2" charset="2"/>
              <a:buNone/>
              <a:tabLst/>
              <a:defRPr/>
            </a:lvl1pPr>
          </a:lstStyle>
          <a:p>
            <a:r>
              <a:rPr lang="en-US" noProof="0" dirty="0"/>
              <a:t>Picture</a:t>
            </a:r>
          </a:p>
          <a:p>
            <a:endParaRPr lang="de-DE" noProof="0" dirty="0"/>
          </a:p>
        </p:txBody>
      </p:sp>
      <p:sp>
        <p:nvSpPr>
          <p:cNvPr id="99" name="Inhalt 5"/>
          <p:cNvSpPr>
            <a:spLocks noGrp="1"/>
          </p:cNvSpPr>
          <p:nvPr>
            <p:ph sz="half" idx="27" hasCustomPrompt="1"/>
          </p:nvPr>
        </p:nvSpPr>
        <p:spPr bwMode="gray">
          <a:xfrm>
            <a:off x="9544843" y="2995200"/>
            <a:ext cx="2106274" cy="2815200"/>
          </a:xfrm>
        </p:spPr>
        <p:txBody>
          <a:bodyPr/>
          <a:lstStyle>
            <a:lvl1pPr>
              <a:defRPr sz="1600"/>
            </a:lvl1pPr>
            <a:lvl2pPr>
              <a:defRPr sz="1400"/>
            </a:lvl2pPr>
            <a:lvl3pPr>
              <a:defRPr sz="1200"/>
            </a:lvl3pPr>
            <a:lvl4pPr>
              <a:defRPr sz="1100"/>
            </a:lvl4pPr>
            <a:lvl5pPr>
              <a:defRPr sz="1600"/>
            </a:lvl5pPr>
            <a:lvl6pPr>
              <a:defRPr sz="1800"/>
            </a:lvl6pPr>
            <a:lvl7pPr>
              <a:defRPr sz="1800"/>
            </a:lvl7pPr>
            <a:lvl8pPr>
              <a:defRPr sz="1800"/>
            </a:lvl8pPr>
            <a:lvl9pPr>
              <a:defRPr sz="1800"/>
            </a:lvl9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5" name="Datum"/>
          <p:cNvSpPr>
            <a:spLocks noGrp="1"/>
          </p:cNvSpPr>
          <p:nvPr>
            <p:ph type="dt" sz="half" idx="10"/>
          </p:nvPr>
        </p:nvSpPr>
        <p:spPr bwMode="gray"/>
        <p:txBody>
          <a:bodyPr/>
          <a:lstStyle/>
          <a:p>
            <a:fld id="{68A4DDB0-A467-4EA2-8872-320842E1B78C}"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434574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51CC3B5-828F-4120-B163-774D0F1CBB33}"/>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30BFCE8E-A834-449F-8592-4E416F210B3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BAC51DE2-E1A5-4CE2-870F-C038346A91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E0A4E15E-444F-40EA-A086-35AD7A7BABF4}"/>
              </a:ext>
            </a:extLst>
          </p:cNvPr>
          <p:cNvSpPr>
            <a:spLocks noGrp="1"/>
          </p:cNvSpPr>
          <p:nvPr>
            <p:ph type="dt" sz="half" idx="10"/>
          </p:nvPr>
        </p:nvSpPr>
        <p:spPr/>
        <p:txBody>
          <a:bodyPr/>
          <a:lstStyle/>
          <a:p>
            <a:fld id="{C0E8AB02-8A58-4C14-93F9-538228606549}" type="datetime1">
              <a:rPr lang="fr-FR" smtClean="0"/>
              <a:t>06/01/2020</a:t>
            </a:fld>
            <a:endParaRPr lang="fr-FR"/>
          </a:p>
        </p:txBody>
      </p:sp>
      <p:sp>
        <p:nvSpPr>
          <p:cNvPr id="6" name="Espace réservé du pied de page 5">
            <a:extLst>
              <a:ext uri="{FF2B5EF4-FFF2-40B4-BE49-F238E27FC236}">
                <a16:creationId xmlns:a16="http://schemas.microsoft.com/office/drawing/2014/main" id="{3143CC8F-BB84-411D-BA76-71F993BF6C6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F35E188-6D7B-4E3F-8B5D-FA158CA78E6A}"/>
              </a:ext>
            </a:extLst>
          </p:cNvPr>
          <p:cNvSpPr>
            <a:spLocks noGrp="1"/>
          </p:cNvSpPr>
          <p:nvPr>
            <p:ph type="sldNum" sz="quarter" idx="12"/>
          </p:nvPr>
        </p:nvSpPr>
        <p:spPr/>
        <p:txBody>
          <a:bodyPr/>
          <a:lstStyle/>
          <a:p>
            <a:fld id="{D5AC5E27-23BE-48AC-9ABE-431C930C706A}" type="slidenum">
              <a:rPr lang="fr-FR" smtClean="0"/>
              <a:pPr/>
              <a:t>‹N°›</a:t>
            </a:fld>
            <a:endParaRPr lang="fr-FR"/>
          </a:p>
        </p:txBody>
      </p:sp>
    </p:spTree>
    <p:extLst>
      <p:ext uri="{BB962C8B-B14F-4D97-AF65-F5344CB8AC3E}">
        <p14:creationId xmlns:p14="http://schemas.microsoft.com/office/powerpoint/2010/main" val="192973226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5_CIRCL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1" name="Bild 1"/>
          <p:cNvSpPr>
            <a:spLocks noGrp="1" noChangeAspect="1"/>
          </p:cNvSpPr>
          <p:nvPr>
            <p:ph type="pic" sz="quarter" idx="15" hasCustomPrompt="1"/>
          </p:nvPr>
        </p:nvSpPr>
        <p:spPr bwMode="gray">
          <a:xfrm>
            <a:off x="633683" y="1872000"/>
            <a:ext cx="2484323" cy="2484000"/>
          </a:xfrm>
          <a:prstGeom prst="ellipse">
            <a:avLst/>
          </a:prstGeom>
          <a:solidFill>
            <a:schemeClr val="bg1">
              <a:lumMod val="85000"/>
            </a:schemeClr>
          </a:solidFill>
        </p:spPr>
        <p:txBody>
          <a:bodyPr anchor="ctr"/>
          <a:lstStyle>
            <a:lvl1pPr marL="0" indent="0" algn="ctr">
              <a:buNone/>
              <a:defRPr/>
            </a:lvl1pPr>
          </a:lstStyle>
          <a:p>
            <a:r>
              <a:rPr lang="en-US" noProof="0" dirty="0"/>
              <a:t>Picture</a:t>
            </a:r>
          </a:p>
        </p:txBody>
      </p:sp>
      <p:sp>
        <p:nvSpPr>
          <p:cNvPr id="22" name="Text 1"/>
          <p:cNvSpPr>
            <a:spLocks noGrp="1"/>
          </p:cNvSpPr>
          <p:nvPr>
            <p:ph type="body" sz="quarter" idx="41" hasCustomPrompt="1"/>
          </p:nvPr>
        </p:nvSpPr>
        <p:spPr bwMode="gray">
          <a:xfrm>
            <a:off x="540070" y="4730400"/>
            <a:ext cx="2671548" cy="1080000"/>
          </a:xfrm>
        </p:spPr>
        <p:txBody>
          <a:bodyPr/>
          <a:lstStyle>
            <a:lvl1pPr marL="0" indent="0" algn="ctr">
              <a:buFontTx/>
              <a:buNone/>
              <a:defRPr/>
            </a:lvl1pPr>
          </a:lstStyle>
          <a:p>
            <a:pPr lvl="0"/>
            <a:r>
              <a:rPr lang="en-US" dirty="0"/>
              <a:t>Click to edit Master text styles</a:t>
            </a:r>
          </a:p>
        </p:txBody>
      </p:sp>
      <p:sp>
        <p:nvSpPr>
          <p:cNvPr id="16" name="Bild 2"/>
          <p:cNvSpPr>
            <a:spLocks noGrp="1" noChangeAspect="1"/>
          </p:cNvSpPr>
          <p:nvPr>
            <p:ph type="pic" sz="quarter" idx="26" hasCustomPrompt="1"/>
          </p:nvPr>
        </p:nvSpPr>
        <p:spPr bwMode="gray">
          <a:xfrm>
            <a:off x="3446849" y="1872000"/>
            <a:ext cx="2484323" cy="2484000"/>
          </a:xfrm>
          <a:prstGeom prst="ellipse">
            <a:avLst/>
          </a:prstGeom>
          <a:solidFill>
            <a:schemeClr val="bg1">
              <a:lumMod val="85000"/>
            </a:schemeClr>
          </a:solidFill>
        </p:spPr>
        <p:txBody>
          <a:bodyPr anchor="ctr"/>
          <a:lstStyle>
            <a:lvl1pPr marL="0" indent="0" algn="ctr">
              <a:buNone/>
              <a:defRPr/>
            </a:lvl1pPr>
          </a:lstStyle>
          <a:p>
            <a:r>
              <a:rPr lang="en-US" noProof="0" dirty="0"/>
              <a:t>Picture</a:t>
            </a:r>
          </a:p>
        </p:txBody>
      </p:sp>
      <p:sp>
        <p:nvSpPr>
          <p:cNvPr id="23" name="Text 2"/>
          <p:cNvSpPr>
            <a:spLocks noGrp="1"/>
          </p:cNvSpPr>
          <p:nvPr>
            <p:ph type="body" sz="quarter" idx="42" hasCustomPrompt="1"/>
          </p:nvPr>
        </p:nvSpPr>
        <p:spPr bwMode="gray">
          <a:xfrm>
            <a:off x="3353236" y="4730400"/>
            <a:ext cx="2671548" cy="1080000"/>
          </a:xfrm>
        </p:spPr>
        <p:txBody>
          <a:bodyPr/>
          <a:lstStyle>
            <a:lvl1pPr marL="0" indent="0" algn="ctr">
              <a:buFontTx/>
              <a:buNone/>
              <a:defRPr/>
            </a:lvl1pPr>
          </a:lstStyle>
          <a:p>
            <a:pPr lvl="0"/>
            <a:r>
              <a:rPr lang="en-US" dirty="0"/>
              <a:t>Click to edit Master text styles</a:t>
            </a:r>
          </a:p>
        </p:txBody>
      </p:sp>
      <p:sp>
        <p:nvSpPr>
          <p:cNvPr id="20" name="Bild 3"/>
          <p:cNvSpPr>
            <a:spLocks noGrp="1" noChangeAspect="1"/>
          </p:cNvSpPr>
          <p:nvPr>
            <p:ph type="pic" sz="quarter" idx="28" hasCustomPrompt="1"/>
          </p:nvPr>
        </p:nvSpPr>
        <p:spPr bwMode="gray">
          <a:xfrm>
            <a:off x="6260015" y="1872000"/>
            <a:ext cx="2484323" cy="2484000"/>
          </a:xfrm>
          <a:prstGeom prst="ellipse">
            <a:avLst/>
          </a:prstGeom>
          <a:solidFill>
            <a:schemeClr val="bg1">
              <a:lumMod val="85000"/>
            </a:schemeClr>
          </a:solidFill>
        </p:spPr>
        <p:txBody>
          <a:bodyPr anchor="ctr"/>
          <a:lstStyle>
            <a:lvl1pPr marL="0" indent="0" algn="ctr">
              <a:buNone/>
              <a:defRPr/>
            </a:lvl1pPr>
          </a:lstStyle>
          <a:p>
            <a:r>
              <a:rPr lang="en-US" noProof="0" dirty="0"/>
              <a:t>Picture</a:t>
            </a:r>
          </a:p>
        </p:txBody>
      </p:sp>
      <p:sp>
        <p:nvSpPr>
          <p:cNvPr id="24" name="Text 3"/>
          <p:cNvSpPr>
            <a:spLocks noGrp="1"/>
          </p:cNvSpPr>
          <p:nvPr>
            <p:ph type="body" sz="quarter" idx="43" hasCustomPrompt="1"/>
          </p:nvPr>
        </p:nvSpPr>
        <p:spPr bwMode="gray">
          <a:xfrm>
            <a:off x="6166403" y="4730400"/>
            <a:ext cx="2671548" cy="1080000"/>
          </a:xfrm>
        </p:spPr>
        <p:txBody>
          <a:bodyPr/>
          <a:lstStyle>
            <a:lvl1pPr marL="0" indent="0" algn="ctr">
              <a:buFontTx/>
              <a:buNone/>
              <a:defRPr/>
            </a:lvl1pPr>
          </a:lstStyle>
          <a:p>
            <a:pPr lvl="0"/>
            <a:r>
              <a:rPr lang="en-US" dirty="0"/>
              <a:t>Click to edit Master text styles</a:t>
            </a:r>
          </a:p>
        </p:txBody>
      </p:sp>
      <p:sp>
        <p:nvSpPr>
          <p:cNvPr id="17" name="Bild 4"/>
          <p:cNvSpPr>
            <a:spLocks noGrp="1" noChangeAspect="1"/>
          </p:cNvSpPr>
          <p:nvPr>
            <p:ph type="pic" sz="quarter" idx="27" hasCustomPrompt="1"/>
          </p:nvPr>
        </p:nvSpPr>
        <p:spPr bwMode="gray">
          <a:xfrm>
            <a:off x="9073181" y="1872000"/>
            <a:ext cx="2484323" cy="2484000"/>
          </a:xfrm>
          <a:prstGeom prst="ellipse">
            <a:avLst/>
          </a:prstGeom>
          <a:solidFill>
            <a:schemeClr val="bg1">
              <a:lumMod val="85000"/>
            </a:schemeClr>
          </a:solidFill>
        </p:spPr>
        <p:txBody>
          <a:bodyPr anchor="ctr"/>
          <a:lstStyle>
            <a:lvl1pPr marL="0" marR="0" indent="0" algn="ctr" defTabSz="914400" rtl="0" eaLnBrk="1" fontAlgn="auto" latinLnBrk="0" hangingPunct="1">
              <a:lnSpc>
                <a:spcPct val="90000"/>
              </a:lnSpc>
              <a:spcBef>
                <a:spcPts val="0"/>
              </a:spcBef>
              <a:spcAft>
                <a:spcPts val="1000"/>
              </a:spcAft>
              <a:buClrTx/>
              <a:buSzTx/>
              <a:buFont typeface="Wingdings" panose="05000000000000000000" pitchFamily="2" charset="2"/>
              <a:buNone/>
              <a:tabLst/>
              <a:defRPr/>
            </a:lvl1pPr>
          </a:lstStyle>
          <a:p>
            <a:r>
              <a:rPr lang="en-US" noProof="0" dirty="0"/>
              <a:t>Picture</a:t>
            </a:r>
          </a:p>
        </p:txBody>
      </p:sp>
      <p:sp>
        <p:nvSpPr>
          <p:cNvPr id="25" name="Text 4"/>
          <p:cNvSpPr>
            <a:spLocks noGrp="1"/>
          </p:cNvSpPr>
          <p:nvPr>
            <p:ph type="body" sz="quarter" idx="44" hasCustomPrompt="1"/>
          </p:nvPr>
        </p:nvSpPr>
        <p:spPr bwMode="gray">
          <a:xfrm>
            <a:off x="8979569" y="4730400"/>
            <a:ext cx="2671548" cy="1080000"/>
          </a:xfrm>
        </p:spPr>
        <p:txBody>
          <a:bodyPr/>
          <a:lstStyle>
            <a:lvl1pPr marL="0" indent="0" algn="ctr">
              <a:buFontTx/>
              <a:buNone/>
              <a:defRPr/>
            </a:lvl1pPr>
          </a:lstStyle>
          <a:p>
            <a:pPr lvl="0"/>
            <a:r>
              <a:rPr lang="en-US" dirty="0"/>
              <a:t>Click to edit Master text styles</a:t>
            </a:r>
          </a:p>
        </p:txBody>
      </p:sp>
      <p:sp>
        <p:nvSpPr>
          <p:cNvPr id="5" name="Datum"/>
          <p:cNvSpPr>
            <a:spLocks noGrp="1"/>
          </p:cNvSpPr>
          <p:nvPr>
            <p:ph type="dt" sz="half" idx="10"/>
          </p:nvPr>
        </p:nvSpPr>
        <p:spPr bwMode="gray"/>
        <p:txBody>
          <a:bodyPr/>
          <a:lstStyle/>
          <a:p>
            <a:fld id="{80854910-EC75-44BE-88D1-31CF0559519F}"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5898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7_CIRCLES">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8"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1" name="Bild 1"/>
          <p:cNvSpPr>
            <a:spLocks noGrp="1" noChangeAspect="1"/>
          </p:cNvSpPr>
          <p:nvPr>
            <p:ph type="pic" sz="quarter" idx="15" hasCustomPrompt="1"/>
          </p:nvPr>
        </p:nvSpPr>
        <p:spPr bwMode="gray">
          <a:xfrm>
            <a:off x="595878"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2" name="Text 1"/>
          <p:cNvSpPr>
            <a:spLocks noGrp="1"/>
          </p:cNvSpPr>
          <p:nvPr>
            <p:ph type="body" sz="quarter" idx="41" hasCustomPrompt="1"/>
          </p:nvPr>
        </p:nvSpPr>
        <p:spPr bwMode="gray">
          <a:xfrm>
            <a:off x="540071" y="3852000"/>
            <a:ext cx="1731825" cy="1958400"/>
          </a:xfrm>
        </p:spPr>
        <p:txBody>
          <a:bodyPr/>
          <a:lstStyle>
            <a:lvl1pPr marL="0" indent="0" algn="ctr">
              <a:buFontTx/>
              <a:buNone/>
              <a:defRPr/>
            </a:lvl1pPr>
          </a:lstStyle>
          <a:p>
            <a:pPr lvl="0"/>
            <a:r>
              <a:rPr lang="en-US" dirty="0"/>
              <a:t>Click to edit Master text styles</a:t>
            </a:r>
          </a:p>
        </p:txBody>
      </p:sp>
      <p:sp>
        <p:nvSpPr>
          <p:cNvPr id="16" name="Bild 2"/>
          <p:cNvSpPr>
            <a:spLocks noGrp="1" noChangeAspect="1"/>
          </p:cNvSpPr>
          <p:nvPr>
            <p:ph type="pic" sz="quarter" idx="26" hasCustomPrompt="1"/>
          </p:nvPr>
        </p:nvSpPr>
        <p:spPr bwMode="gray">
          <a:xfrm>
            <a:off x="2471722"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3" name="Text 2"/>
          <p:cNvSpPr>
            <a:spLocks noGrp="1"/>
          </p:cNvSpPr>
          <p:nvPr>
            <p:ph type="body" sz="quarter" idx="42" hasCustomPrompt="1"/>
          </p:nvPr>
        </p:nvSpPr>
        <p:spPr bwMode="gray">
          <a:xfrm>
            <a:off x="2415915" y="3852000"/>
            <a:ext cx="1731825" cy="1958400"/>
          </a:xfrm>
        </p:spPr>
        <p:txBody>
          <a:bodyPr/>
          <a:lstStyle>
            <a:lvl1pPr marL="0" indent="0" algn="ctr">
              <a:buFontTx/>
              <a:buNone/>
              <a:defRPr/>
            </a:lvl1pPr>
          </a:lstStyle>
          <a:p>
            <a:pPr lvl="0"/>
            <a:r>
              <a:rPr lang="en-US" dirty="0"/>
              <a:t>Click to edit Master text styles</a:t>
            </a:r>
          </a:p>
        </p:txBody>
      </p:sp>
      <p:sp>
        <p:nvSpPr>
          <p:cNvPr id="81" name="Bild 3"/>
          <p:cNvSpPr>
            <a:spLocks noGrp="1" noChangeAspect="1"/>
          </p:cNvSpPr>
          <p:nvPr>
            <p:ph type="pic" sz="quarter" idx="32" hasCustomPrompt="1"/>
          </p:nvPr>
        </p:nvSpPr>
        <p:spPr bwMode="gray">
          <a:xfrm>
            <a:off x="4347566"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4" name="Text 3"/>
          <p:cNvSpPr>
            <a:spLocks noGrp="1"/>
          </p:cNvSpPr>
          <p:nvPr>
            <p:ph type="body" sz="quarter" idx="43" hasCustomPrompt="1"/>
          </p:nvPr>
        </p:nvSpPr>
        <p:spPr bwMode="gray">
          <a:xfrm>
            <a:off x="4291759" y="3852000"/>
            <a:ext cx="1731825" cy="1958400"/>
          </a:xfrm>
        </p:spPr>
        <p:txBody>
          <a:bodyPr/>
          <a:lstStyle>
            <a:lvl1pPr marL="0" indent="0" algn="ctr">
              <a:buFontTx/>
              <a:buNone/>
              <a:defRPr/>
            </a:lvl1pPr>
          </a:lstStyle>
          <a:p>
            <a:pPr lvl="0"/>
            <a:r>
              <a:rPr lang="en-US" dirty="0"/>
              <a:t>Click to edit Master text styles</a:t>
            </a:r>
          </a:p>
        </p:txBody>
      </p:sp>
      <p:sp>
        <p:nvSpPr>
          <p:cNvPr id="58" name="Bild 4"/>
          <p:cNvSpPr>
            <a:spLocks noGrp="1" noChangeAspect="1"/>
          </p:cNvSpPr>
          <p:nvPr>
            <p:ph type="pic" sz="quarter" idx="30" hasCustomPrompt="1"/>
          </p:nvPr>
        </p:nvSpPr>
        <p:spPr bwMode="gray">
          <a:xfrm>
            <a:off x="6223410"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5" name="Text 4"/>
          <p:cNvSpPr>
            <a:spLocks noGrp="1"/>
          </p:cNvSpPr>
          <p:nvPr>
            <p:ph type="body" sz="quarter" idx="44" hasCustomPrompt="1"/>
          </p:nvPr>
        </p:nvSpPr>
        <p:spPr bwMode="gray">
          <a:xfrm>
            <a:off x="6167603" y="3852000"/>
            <a:ext cx="1731825" cy="1958400"/>
          </a:xfrm>
        </p:spPr>
        <p:txBody>
          <a:bodyPr/>
          <a:lstStyle>
            <a:lvl1pPr marL="0" indent="0" algn="ctr">
              <a:buFontTx/>
              <a:buNone/>
              <a:defRPr/>
            </a:lvl1pPr>
          </a:lstStyle>
          <a:p>
            <a:pPr lvl="0"/>
            <a:r>
              <a:rPr lang="en-US" dirty="0"/>
              <a:t>Click to edit Master text styles</a:t>
            </a:r>
          </a:p>
        </p:txBody>
      </p:sp>
      <p:sp>
        <p:nvSpPr>
          <p:cNvPr id="20" name="Bild 5"/>
          <p:cNvSpPr>
            <a:spLocks noGrp="1" noChangeAspect="1"/>
          </p:cNvSpPr>
          <p:nvPr>
            <p:ph type="pic" sz="quarter" idx="28" hasCustomPrompt="1"/>
          </p:nvPr>
        </p:nvSpPr>
        <p:spPr bwMode="gray">
          <a:xfrm>
            <a:off x="8099254"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8" name="Text 5"/>
          <p:cNvSpPr>
            <a:spLocks noGrp="1"/>
          </p:cNvSpPr>
          <p:nvPr>
            <p:ph type="body" sz="quarter" idx="45" hasCustomPrompt="1"/>
          </p:nvPr>
        </p:nvSpPr>
        <p:spPr bwMode="gray">
          <a:xfrm>
            <a:off x="8043447" y="3852000"/>
            <a:ext cx="1731825" cy="1958400"/>
          </a:xfrm>
        </p:spPr>
        <p:txBody>
          <a:bodyPr/>
          <a:lstStyle>
            <a:lvl1pPr marL="0" indent="0" algn="ctr">
              <a:buFontTx/>
              <a:buNone/>
              <a:defRPr/>
            </a:lvl1pPr>
          </a:lstStyle>
          <a:p>
            <a:pPr lvl="0"/>
            <a:r>
              <a:rPr lang="en-US" dirty="0"/>
              <a:t>Click to edit Master text styles</a:t>
            </a:r>
          </a:p>
        </p:txBody>
      </p:sp>
      <p:sp>
        <p:nvSpPr>
          <p:cNvPr id="17" name="Bild 6"/>
          <p:cNvSpPr>
            <a:spLocks noGrp="1" noChangeAspect="1"/>
          </p:cNvSpPr>
          <p:nvPr>
            <p:ph type="pic" sz="quarter" idx="27" hasCustomPrompt="1"/>
          </p:nvPr>
        </p:nvSpPr>
        <p:spPr bwMode="gray">
          <a:xfrm>
            <a:off x="9975098" y="1872000"/>
            <a:ext cx="1620211" cy="1620000"/>
          </a:xfrm>
          <a:prstGeom prst="ellipse">
            <a:avLst/>
          </a:prstGeom>
          <a:solidFill>
            <a:schemeClr val="bg1">
              <a:lumMod val="85000"/>
            </a:schemeClr>
          </a:solidFill>
        </p:spPr>
        <p:txBody>
          <a:bodyPr anchor="ctr"/>
          <a:lstStyle>
            <a:lvl1pPr marL="0" indent="0" algn="ctr">
              <a:buNone/>
              <a:defRPr sz="1800"/>
            </a:lvl1pPr>
          </a:lstStyle>
          <a:p>
            <a:r>
              <a:rPr lang="en-US" noProof="0" dirty="0"/>
              <a:t>Picture</a:t>
            </a:r>
          </a:p>
        </p:txBody>
      </p:sp>
      <p:sp>
        <p:nvSpPr>
          <p:cNvPr id="29" name="Text 6"/>
          <p:cNvSpPr>
            <a:spLocks noGrp="1"/>
          </p:cNvSpPr>
          <p:nvPr>
            <p:ph type="body" sz="quarter" idx="46" hasCustomPrompt="1"/>
          </p:nvPr>
        </p:nvSpPr>
        <p:spPr bwMode="gray">
          <a:xfrm>
            <a:off x="9919291" y="3852000"/>
            <a:ext cx="1731825" cy="1958400"/>
          </a:xfrm>
        </p:spPr>
        <p:txBody>
          <a:bodyPr/>
          <a:lstStyle>
            <a:lvl1pPr marL="0" indent="0" algn="ctr">
              <a:buFontTx/>
              <a:buNone/>
              <a:defRPr/>
            </a:lvl1pPr>
          </a:lstStyle>
          <a:p>
            <a:pPr lvl="0"/>
            <a:r>
              <a:rPr lang="en-US" dirty="0"/>
              <a:t>Click to edit Master text styles</a:t>
            </a:r>
          </a:p>
        </p:txBody>
      </p:sp>
      <p:sp>
        <p:nvSpPr>
          <p:cNvPr id="5" name="Datum"/>
          <p:cNvSpPr>
            <a:spLocks noGrp="1"/>
          </p:cNvSpPr>
          <p:nvPr>
            <p:ph type="dt" sz="half" idx="10"/>
          </p:nvPr>
        </p:nvSpPr>
        <p:spPr bwMode="gray"/>
        <p:txBody>
          <a:bodyPr/>
          <a:lstStyle/>
          <a:p>
            <a:fld id="{CA011400-DC11-41B9-B763-1A0CB75856B1}"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34971237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0_TITLE &amp; CONTENT">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13"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Inhalt"/>
          <p:cNvSpPr>
            <a:spLocks noGrp="1"/>
          </p:cNvSpPr>
          <p:nvPr>
            <p:ph idx="1" hasCustomPrompt="1"/>
          </p:nvPr>
        </p:nvSpPr>
        <p:spPr bwMode="gray">
          <a:xfrm>
            <a:off x="540070" y="1512000"/>
            <a:ext cx="11111046" cy="2818800"/>
          </a:xfrm>
        </p:spPr>
        <p:txBody>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 name="Bild"/>
          <p:cNvSpPr>
            <a:spLocks noGrp="1"/>
          </p:cNvSpPr>
          <p:nvPr>
            <p:ph type="pic" sz="quarter" idx="14" hasCustomPrompt="1"/>
          </p:nvPr>
        </p:nvSpPr>
        <p:spPr bwMode="gray">
          <a:xfrm>
            <a:off x="1201" y="4474800"/>
            <a:ext cx="12192000" cy="23832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4" name="Datum"/>
          <p:cNvSpPr>
            <a:spLocks noGrp="1"/>
          </p:cNvSpPr>
          <p:nvPr>
            <p:ph type="dt" sz="half" idx="10"/>
          </p:nvPr>
        </p:nvSpPr>
        <p:spPr bwMode="gray"/>
        <p:txBody>
          <a:bodyPr/>
          <a:lstStyle/>
          <a:p>
            <a:fld id="{629357A3-5E39-4F49-9D6F-EBA17FA9D879}" type="datetime1">
              <a:rPr lang="de-DE" noProof="0" smtClean="0"/>
              <a:t>06.01.20</a:t>
            </a:fld>
            <a:endParaRPr lang="de-DE" noProof="0" dirty="0"/>
          </a:p>
        </p:txBody>
      </p:sp>
      <p:sp>
        <p:nvSpPr>
          <p:cNvPr id="5" name="Fußzeile"/>
          <p:cNvSpPr>
            <a:spLocks noGrp="1"/>
          </p:cNvSpPr>
          <p:nvPr>
            <p:ph type="ftr" sz="quarter" idx="11"/>
          </p:nvPr>
        </p:nvSpPr>
        <p:spPr bwMode="gray"/>
        <p:txBody>
          <a:bodyPr/>
          <a:lstStyle/>
          <a:p>
            <a:r>
              <a:rPr lang="de-DE" noProof="0" dirty="0"/>
              <a:t>VERTRIEBSSTRAGIE PPT-VORLAGE</a:t>
            </a:r>
          </a:p>
        </p:txBody>
      </p:sp>
      <p:sp>
        <p:nvSpPr>
          <p:cNvPr id="6"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4154430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1_TITLE &amp; CONTENT">
    <p:spTree>
      <p:nvGrpSpPr>
        <p:cNvPr id="1" name=""/>
        <p:cNvGrpSpPr/>
        <p:nvPr/>
      </p:nvGrpSpPr>
      <p:grpSpPr>
        <a:xfrm>
          <a:off x="0" y="0"/>
          <a:ext cx="0" cy="0"/>
          <a:chOff x="0" y="0"/>
          <a:chExt cx="0" cy="0"/>
        </a:xfrm>
      </p:grpSpPr>
      <p:sp>
        <p:nvSpPr>
          <p:cNvPr id="2" name="Titel"/>
          <p:cNvSpPr>
            <a:spLocks noGrp="1"/>
          </p:cNvSpPr>
          <p:nvPr>
            <p:ph type="title" hasCustomPrompt="1"/>
          </p:nvPr>
        </p:nvSpPr>
        <p:spPr bwMode="gray">
          <a:xfrm>
            <a:off x="540070" y="432000"/>
            <a:ext cx="11111046" cy="1080000"/>
          </a:xfrm>
        </p:spPr>
        <p:txBody>
          <a:bodyPr/>
          <a:lstStyle/>
          <a:p>
            <a:r>
              <a:rPr lang="en-US" noProof="0" dirty="0"/>
              <a:t>Click to edit Master title style</a:t>
            </a:r>
            <a:endParaRPr lang="de-DE" noProof="0" dirty="0"/>
          </a:p>
        </p:txBody>
      </p:sp>
      <p:sp>
        <p:nvSpPr>
          <p:cNvPr id="13" name="Untertitel"/>
          <p:cNvSpPr>
            <a:spLocks noGrp="1"/>
          </p:cNvSpPr>
          <p:nvPr>
            <p:ph type="body" sz="quarter" idx="13" hasCustomPrompt="1"/>
          </p:nvPr>
        </p:nvSpPr>
        <p:spPr bwMode="gray">
          <a:xfrm>
            <a:off x="540070"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3" name="Inhalt"/>
          <p:cNvSpPr>
            <a:spLocks noGrp="1"/>
          </p:cNvSpPr>
          <p:nvPr>
            <p:ph idx="1" hasCustomPrompt="1"/>
          </p:nvPr>
        </p:nvSpPr>
        <p:spPr bwMode="gray">
          <a:xfrm>
            <a:off x="540070" y="1512000"/>
            <a:ext cx="11111046" cy="1576800"/>
          </a:xfrm>
        </p:spPr>
        <p:txBody>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p:txBody>
      </p:sp>
      <p:sp>
        <p:nvSpPr>
          <p:cNvPr id="9" name="Bild"/>
          <p:cNvSpPr>
            <a:spLocks noGrp="1"/>
          </p:cNvSpPr>
          <p:nvPr>
            <p:ph type="pic" sz="quarter" idx="14" hasCustomPrompt="1"/>
          </p:nvPr>
        </p:nvSpPr>
        <p:spPr bwMode="gray">
          <a:xfrm>
            <a:off x="1" y="3445126"/>
            <a:ext cx="12192000" cy="3412874"/>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4" name="Datum"/>
          <p:cNvSpPr>
            <a:spLocks noGrp="1"/>
          </p:cNvSpPr>
          <p:nvPr>
            <p:ph type="dt" sz="half" idx="10"/>
          </p:nvPr>
        </p:nvSpPr>
        <p:spPr bwMode="gray"/>
        <p:txBody>
          <a:bodyPr/>
          <a:lstStyle/>
          <a:p>
            <a:fld id="{0519773E-D696-4065-90FF-1C789DC9F4D5}" type="datetime1">
              <a:rPr lang="de-DE" noProof="0" smtClean="0"/>
              <a:t>06.01.20</a:t>
            </a:fld>
            <a:endParaRPr lang="de-DE" noProof="0" dirty="0"/>
          </a:p>
        </p:txBody>
      </p:sp>
      <p:sp>
        <p:nvSpPr>
          <p:cNvPr id="5" name="Fußzeile"/>
          <p:cNvSpPr>
            <a:spLocks noGrp="1"/>
          </p:cNvSpPr>
          <p:nvPr>
            <p:ph type="ftr" sz="quarter" idx="11"/>
          </p:nvPr>
        </p:nvSpPr>
        <p:spPr bwMode="gray"/>
        <p:txBody>
          <a:bodyPr/>
          <a:lstStyle/>
          <a:p>
            <a:r>
              <a:rPr lang="de-DE" noProof="0" dirty="0"/>
              <a:t>VERTRIEBSSTRAGIE PPT-VORLAGE</a:t>
            </a:r>
          </a:p>
        </p:txBody>
      </p:sp>
      <p:sp>
        <p:nvSpPr>
          <p:cNvPr id="6"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1246361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3_TITLE &amp; CONTENT">
    <p:spTree>
      <p:nvGrpSpPr>
        <p:cNvPr id="1" name=""/>
        <p:cNvGrpSpPr/>
        <p:nvPr/>
      </p:nvGrpSpPr>
      <p:grpSpPr>
        <a:xfrm>
          <a:off x="0" y="0"/>
          <a:ext cx="0" cy="0"/>
          <a:chOff x="0" y="0"/>
          <a:chExt cx="0" cy="0"/>
        </a:xfrm>
      </p:grpSpPr>
      <p:sp>
        <p:nvSpPr>
          <p:cNvPr id="9" name="Bild"/>
          <p:cNvSpPr>
            <a:spLocks noGrp="1"/>
          </p:cNvSpPr>
          <p:nvPr>
            <p:ph type="pic" sz="quarter" idx="14" hasCustomPrompt="1"/>
          </p:nvPr>
        </p:nvSpPr>
        <p:spPr bwMode="gray">
          <a:xfrm>
            <a:off x="1" y="0"/>
            <a:ext cx="12192000" cy="4233600"/>
          </a:xfrm>
          <a:solidFill>
            <a:schemeClr val="bg1">
              <a:lumMod val="85000"/>
            </a:schemeClr>
          </a:solidFill>
        </p:spPr>
        <p:txBody>
          <a:bodyPr lIns="144000" tIns="144000" rIns="144000" bIns="144000"/>
          <a:lstStyle>
            <a:lvl1pPr marL="0" indent="0">
              <a:buNone/>
              <a:defRPr/>
            </a:lvl1pPr>
          </a:lstStyle>
          <a:p>
            <a:r>
              <a:rPr lang="en-US" noProof="0" dirty="0"/>
              <a:t>Picture</a:t>
            </a:r>
          </a:p>
        </p:txBody>
      </p:sp>
      <p:sp>
        <p:nvSpPr>
          <p:cNvPr id="3" name="Inhalt"/>
          <p:cNvSpPr>
            <a:spLocks noGrp="1"/>
          </p:cNvSpPr>
          <p:nvPr>
            <p:ph idx="1" hasCustomPrompt="1"/>
          </p:nvPr>
        </p:nvSpPr>
        <p:spPr bwMode="gray">
          <a:xfrm>
            <a:off x="540070" y="4665450"/>
            <a:ext cx="11111046" cy="1144800"/>
          </a:xfrm>
        </p:spPr>
        <p:txBody>
          <a:bodyPr/>
          <a:lstStyle/>
          <a:p>
            <a:pPr lvl="0"/>
            <a:r>
              <a:rPr lang="en-US" noProof="0" dirty="0"/>
              <a:t>Click to edit Master text styles</a:t>
            </a:r>
          </a:p>
          <a:p>
            <a:pPr lvl="1"/>
            <a:r>
              <a:rPr lang="en-US" noProof="0" dirty="0"/>
              <a:t>Second level</a:t>
            </a:r>
          </a:p>
        </p:txBody>
      </p:sp>
      <p:sp>
        <p:nvSpPr>
          <p:cNvPr id="4" name="Datum"/>
          <p:cNvSpPr>
            <a:spLocks noGrp="1"/>
          </p:cNvSpPr>
          <p:nvPr>
            <p:ph type="dt" sz="half" idx="10"/>
          </p:nvPr>
        </p:nvSpPr>
        <p:spPr bwMode="gray"/>
        <p:txBody>
          <a:bodyPr/>
          <a:lstStyle/>
          <a:p>
            <a:fld id="{426861A0-AA47-4D28-8975-C14A0A6D75FD}" type="datetime1">
              <a:rPr lang="de-DE" noProof="0" smtClean="0"/>
              <a:t>06.01.20</a:t>
            </a:fld>
            <a:endParaRPr lang="de-DE" noProof="0" dirty="0"/>
          </a:p>
        </p:txBody>
      </p:sp>
      <p:sp>
        <p:nvSpPr>
          <p:cNvPr id="5" name="Fußzeile"/>
          <p:cNvSpPr>
            <a:spLocks noGrp="1"/>
          </p:cNvSpPr>
          <p:nvPr>
            <p:ph type="ftr" sz="quarter" idx="11"/>
          </p:nvPr>
        </p:nvSpPr>
        <p:spPr bwMode="gray"/>
        <p:txBody>
          <a:bodyPr/>
          <a:lstStyle/>
          <a:p>
            <a:r>
              <a:rPr lang="de-DE" noProof="0" dirty="0"/>
              <a:t>VERTRIEBSSTRAGIE PPT-VORLAGE</a:t>
            </a:r>
          </a:p>
        </p:txBody>
      </p:sp>
      <p:sp>
        <p:nvSpPr>
          <p:cNvPr id="6"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1341913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0" name="Bild"/>
          <p:cNvSpPr>
            <a:spLocks noGrp="1"/>
          </p:cNvSpPr>
          <p:nvPr>
            <p:ph type="pic" sz="quarter" idx="14" hasCustomPrompt="1"/>
          </p:nvPr>
        </p:nvSpPr>
        <p:spPr bwMode="gray">
          <a:xfrm>
            <a:off x="1" y="0"/>
            <a:ext cx="12192000" cy="6858000"/>
          </a:xfrm>
          <a:solidFill>
            <a:schemeClr val="bg1">
              <a:lumMod val="85000"/>
            </a:schemeClr>
          </a:solidFill>
        </p:spPr>
        <p:txBody>
          <a:bodyPr lIns="144000" tIns="144000" rIns="144000" bIns="144000"/>
          <a:lstStyle>
            <a:lvl1pPr marL="0" marR="0" indent="0" algn="l" defTabSz="914400" rtl="0" eaLnBrk="1" fontAlgn="auto" latinLnBrk="0" hangingPunct="1">
              <a:lnSpc>
                <a:spcPct val="90000"/>
              </a:lnSpc>
              <a:spcBef>
                <a:spcPts val="0"/>
              </a:spcBef>
              <a:spcAft>
                <a:spcPts val="1000"/>
              </a:spcAft>
              <a:buClrTx/>
              <a:buSzTx/>
              <a:buFont typeface="Wingdings" panose="05000000000000000000" pitchFamily="2" charset="2"/>
              <a:buNone/>
              <a:tabLst/>
              <a:defRPr/>
            </a:lvl1pPr>
          </a:lstStyle>
          <a:p>
            <a:r>
              <a:rPr lang="en-US" noProof="0" dirty="0"/>
              <a:t>Picture</a:t>
            </a:r>
          </a:p>
          <a:p>
            <a:endParaRPr lang="de-DE" noProof="0" dirty="0"/>
          </a:p>
        </p:txBody>
      </p:sp>
      <p:sp>
        <p:nvSpPr>
          <p:cNvPr id="9" name="Inhalt"/>
          <p:cNvSpPr>
            <a:spLocks noGrp="1"/>
          </p:cNvSpPr>
          <p:nvPr>
            <p:ph idx="1" hasCustomPrompt="1"/>
          </p:nvPr>
        </p:nvSpPr>
        <p:spPr bwMode="gray">
          <a:xfrm>
            <a:off x="1933452" y="1512000"/>
            <a:ext cx="9717665" cy="4298400"/>
          </a:xfrm>
        </p:spPr>
        <p:txBody>
          <a:bodyPr/>
          <a:lstStyle>
            <a:lvl1pPr marL="0" indent="0">
              <a:buNone/>
              <a:defRPr sz="4000">
                <a:solidFill>
                  <a:schemeClr val="bg1"/>
                </a:solidFill>
              </a:defRPr>
            </a:lvl1pPr>
          </a:lstStyle>
          <a:p>
            <a:pPr lvl="0"/>
            <a:r>
              <a:rPr lang="en-US" dirty="0"/>
              <a:t>Click to edit Master text styles</a:t>
            </a:r>
          </a:p>
        </p:txBody>
      </p:sp>
      <p:sp>
        <p:nvSpPr>
          <p:cNvPr id="5" name="Datum"/>
          <p:cNvSpPr>
            <a:spLocks noGrp="1"/>
          </p:cNvSpPr>
          <p:nvPr>
            <p:ph type="dt" sz="half" idx="10"/>
          </p:nvPr>
        </p:nvSpPr>
        <p:spPr bwMode="gray">
          <a:xfrm>
            <a:off x="10210929" y="6084000"/>
            <a:ext cx="1440187" cy="360000"/>
          </a:xfrm>
        </p:spPr>
        <p:txBody>
          <a:bodyPr/>
          <a:lstStyle/>
          <a:p>
            <a:fld id="{6A248B0B-7F94-4907-BF6E-B8ABE19A0218}" type="datetime1">
              <a:rPr lang="de-DE" noProof="0" smtClean="0"/>
              <a:t>06.01.20</a:t>
            </a:fld>
            <a:endParaRPr lang="de-DE" noProof="0" dirty="0"/>
          </a:p>
        </p:txBody>
      </p:sp>
      <p:sp>
        <p:nvSpPr>
          <p:cNvPr id="6" name="Fußzeile"/>
          <p:cNvSpPr>
            <a:spLocks noGrp="1"/>
          </p:cNvSpPr>
          <p:nvPr>
            <p:ph type="ftr" sz="quarter" idx="11"/>
          </p:nvPr>
        </p:nvSpPr>
        <p:spPr bwMode="gray"/>
        <p:txBody>
          <a:bodyPr/>
          <a:lstStyle/>
          <a:p>
            <a:r>
              <a:rPr lang="de-DE" noProof="0" dirty="0"/>
              <a:t>VERTRIEBSSTRAGIE PPT-VORLAGE</a:t>
            </a:r>
          </a:p>
        </p:txBody>
      </p:sp>
      <p:sp>
        <p:nvSpPr>
          <p:cNvPr id="7" name="Foliennummer"/>
          <p:cNvSpPr>
            <a:spLocks noGrp="1"/>
          </p:cNvSpPr>
          <p:nvPr>
            <p:ph type="sldNum" sz="quarter" idx="12"/>
          </p:nvPr>
        </p:nvSpPr>
        <p:spPr bwMode="gray"/>
        <p:txBody>
          <a:bodyPr/>
          <a:lstStyle/>
          <a:p>
            <a:fld id="{02CEFE82-39F2-4F47-8A0C-D5AB3496FA5C}" type="slidenum">
              <a:rPr lang="de-DE" noProof="0" smtClean="0"/>
              <a:t>‹N°›</a:t>
            </a:fld>
            <a:endParaRPr lang="de-DE" noProof="0" dirty="0"/>
          </a:p>
        </p:txBody>
      </p:sp>
    </p:spTree>
    <p:extLst>
      <p:ext uri="{BB962C8B-B14F-4D97-AF65-F5344CB8AC3E}">
        <p14:creationId xmlns:p14="http://schemas.microsoft.com/office/powerpoint/2010/main" val="2212491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2_HEXAGON">
    <p:spTree>
      <p:nvGrpSpPr>
        <p:cNvPr id="1" name=""/>
        <p:cNvGrpSpPr/>
        <p:nvPr/>
      </p:nvGrpSpPr>
      <p:grpSpPr>
        <a:xfrm>
          <a:off x="0" y="0"/>
          <a:ext cx="0" cy="0"/>
          <a:chOff x="0" y="0"/>
          <a:chExt cx="0" cy="0"/>
        </a:xfrm>
      </p:grpSpPr>
      <p:sp>
        <p:nvSpPr>
          <p:cNvPr id="2" name="Title"/>
          <p:cNvSpPr>
            <a:spLocks noGrp="1"/>
          </p:cNvSpPr>
          <p:nvPr>
            <p:ph type="title" hasCustomPrompt="1"/>
          </p:nvPr>
        </p:nvSpPr>
        <p:spPr bwMode="gray">
          <a:xfrm>
            <a:off x="540071" y="432000"/>
            <a:ext cx="11111046" cy="1080000"/>
          </a:xfrm>
        </p:spPr>
        <p:txBody>
          <a:bodyPr/>
          <a:lstStyle/>
          <a:p>
            <a:r>
              <a:rPr lang="en-US" noProof="0" dirty="0"/>
              <a:t>Click to edit Master title style</a:t>
            </a:r>
            <a:endParaRPr lang="en-US" dirty="0"/>
          </a:p>
        </p:txBody>
      </p:sp>
      <p:sp>
        <p:nvSpPr>
          <p:cNvPr id="8" name="Subtitle"/>
          <p:cNvSpPr>
            <a:spLocks noGrp="1"/>
          </p:cNvSpPr>
          <p:nvPr>
            <p:ph type="body" sz="quarter" idx="13" hasCustomPrompt="1"/>
          </p:nvPr>
        </p:nvSpPr>
        <p:spPr bwMode="gray">
          <a:xfrm>
            <a:off x="540071" y="972000"/>
            <a:ext cx="11111046" cy="540000"/>
          </a:xfrm>
        </p:spPr>
        <p:txBody>
          <a:bodyPr/>
          <a:lstStyle>
            <a:lvl1pPr marL="0" indent="0">
              <a:buNone/>
              <a:defRPr baseline="0">
                <a:solidFill>
                  <a:schemeClr val="bg1">
                    <a:lumMod val="50000"/>
                  </a:schemeClr>
                </a:solidFill>
              </a:defRPr>
            </a:lvl1pPr>
          </a:lstStyle>
          <a:p>
            <a:pPr lvl="0"/>
            <a:r>
              <a:rPr lang="en-US" noProof="0" dirty="0"/>
              <a:t>Enter your subtitle here</a:t>
            </a:r>
          </a:p>
        </p:txBody>
      </p:sp>
      <p:sp>
        <p:nvSpPr>
          <p:cNvPr id="19" name="Picture 1"/>
          <p:cNvSpPr>
            <a:spLocks noGrp="1" noChangeAspect="1"/>
          </p:cNvSpPr>
          <p:nvPr>
            <p:ph type="pic" sz="quarter" idx="45" hasCustomPrompt="1"/>
          </p:nvPr>
        </p:nvSpPr>
        <p:spPr bwMode="gray">
          <a:xfrm>
            <a:off x="540070" y="1512000"/>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26" name="Text 1"/>
          <p:cNvSpPr>
            <a:spLocks noGrp="1"/>
          </p:cNvSpPr>
          <p:nvPr>
            <p:ph type="body" sz="quarter" idx="51" hasCustomPrompt="1"/>
          </p:nvPr>
        </p:nvSpPr>
        <p:spPr bwMode="gray">
          <a:xfrm>
            <a:off x="2235891" y="1512000"/>
            <a:ext cx="3643674" cy="1335600"/>
          </a:xfrm>
        </p:spPr>
        <p:txBody>
          <a:bodyPr anchor="ctr"/>
          <a:lstStyle/>
          <a:p>
            <a:pPr lvl="0"/>
            <a:r>
              <a:rPr lang="en-US" dirty="0"/>
              <a:t>Click to edit Master text styles</a:t>
            </a:r>
          </a:p>
        </p:txBody>
      </p:sp>
      <p:sp>
        <p:nvSpPr>
          <p:cNvPr id="22" name="Picture 2"/>
          <p:cNvSpPr>
            <a:spLocks noGrp="1" noChangeAspect="1"/>
          </p:cNvSpPr>
          <p:nvPr>
            <p:ph type="pic" sz="quarter" idx="48" hasCustomPrompt="1"/>
          </p:nvPr>
        </p:nvSpPr>
        <p:spPr bwMode="gray">
          <a:xfrm>
            <a:off x="6304421" y="1512000"/>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27" name="Text 2"/>
          <p:cNvSpPr>
            <a:spLocks noGrp="1"/>
          </p:cNvSpPr>
          <p:nvPr>
            <p:ph type="body" sz="quarter" idx="52" hasCustomPrompt="1"/>
          </p:nvPr>
        </p:nvSpPr>
        <p:spPr bwMode="gray">
          <a:xfrm>
            <a:off x="8007443" y="1512000"/>
            <a:ext cx="3643674" cy="1335600"/>
          </a:xfrm>
        </p:spPr>
        <p:txBody>
          <a:bodyPr anchor="ctr"/>
          <a:lstStyle/>
          <a:p>
            <a:pPr lvl="0"/>
            <a:r>
              <a:rPr lang="en-US" noProof="0" dirty="0"/>
              <a:t>Click to edit Master text styles</a:t>
            </a:r>
          </a:p>
        </p:txBody>
      </p:sp>
      <p:sp>
        <p:nvSpPr>
          <p:cNvPr id="21" name="Picture 3"/>
          <p:cNvSpPr>
            <a:spLocks noGrp="1" noChangeAspect="1"/>
          </p:cNvSpPr>
          <p:nvPr>
            <p:ph type="pic" sz="quarter" idx="47" hasCustomPrompt="1"/>
          </p:nvPr>
        </p:nvSpPr>
        <p:spPr bwMode="gray">
          <a:xfrm>
            <a:off x="540070" y="2993325"/>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28" name="Text 3"/>
          <p:cNvSpPr>
            <a:spLocks noGrp="1"/>
          </p:cNvSpPr>
          <p:nvPr>
            <p:ph type="body" sz="quarter" idx="53" hasCustomPrompt="1"/>
          </p:nvPr>
        </p:nvSpPr>
        <p:spPr bwMode="gray">
          <a:xfrm>
            <a:off x="2235891" y="2993325"/>
            <a:ext cx="3643674" cy="1335600"/>
          </a:xfrm>
        </p:spPr>
        <p:txBody>
          <a:bodyPr anchor="ctr"/>
          <a:lstStyle/>
          <a:p>
            <a:pPr lvl="0"/>
            <a:r>
              <a:rPr lang="en-US" noProof="0" dirty="0"/>
              <a:t>Click to edit Master text styles</a:t>
            </a:r>
          </a:p>
        </p:txBody>
      </p:sp>
      <p:sp>
        <p:nvSpPr>
          <p:cNvPr id="23" name="Picture 4"/>
          <p:cNvSpPr>
            <a:spLocks noGrp="1" noChangeAspect="1"/>
          </p:cNvSpPr>
          <p:nvPr>
            <p:ph type="pic" sz="quarter" idx="49" hasCustomPrompt="1"/>
          </p:nvPr>
        </p:nvSpPr>
        <p:spPr bwMode="gray">
          <a:xfrm>
            <a:off x="6304421" y="2993325"/>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29" name="Text 4"/>
          <p:cNvSpPr>
            <a:spLocks noGrp="1"/>
          </p:cNvSpPr>
          <p:nvPr>
            <p:ph type="body" sz="quarter" idx="54" hasCustomPrompt="1"/>
          </p:nvPr>
        </p:nvSpPr>
        <p:spPr bwMode="gray">
          <a:xfrm>
            <a:off x="8007443" y="2993325"/>
            <a:ext cx="3643674" cy="1335600"/>
          </a:xfrm>
        </p:spPr>
        <p:txBody>
          <a:bodyPr anchor="ctr"/>
          <a:lstStyle/>
          <a:p>
            <a:pPr lvl="0"/>
            <a:r>
              <a:rPr lang="en-US" noProof="0" dirty="0"/>
              <a:t>Click to edit Master text styles</a:t>
            </a:r>
          </a:p>
        </p:txBody>
      </p:sp>
      <p:sp>
        <p:nvSpPr>
          <p:cNvPr id="20" name="Picture 5"/>
          <p:cNvSpPr>
            <a:spLocks noGrp="1" noChangeAspect="1"/>
          </p:cNvSpPr>
          <p:nvPr>
            <p:ph type="pic" sz="quarter" idx="46" hasCustomPrompt="1"/>
          </p:nvPr>
        </p:nvSpPr>
        <p:spPr bwMode="gray">
          <a:xfrm>
            <a:off x="540070" y="4474651"/>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31" name="Text 5"/>
          <p:cNvSpPr>
            <a:spLocks noGrp="1"/>
          </p:cNvSpPr>
          <p:nvPr>
            <p:ph type="body" sz="quarter" idx="55" hasCustomPrompt="1"/>
          </p:nvPr>
        </p:nvSpPr>
        <p:spPr bwMode="gray">
          <a:xfrm>
            <a:off x="2235891" y="4474651"/>
            <a:ext cx="3643674" cy="1335600"/>
          </a:xfrm>
        </p:spPr>
        <p:txBody>
          <a:bodyPr anchor="ctr"/>
          <a:lstStyle/>
          <a:p>
            <a:pPr lvl="0"/>
            <a:r>
              <a:rPr lang="en-US" noProof="0" dirty="0"/>
              <a:t>Click to edit Master text styles</a:t>
            </a:r>
          </a:p>
        </p:txBody>
      </p:sp>
      <p:sp>
        <p:nvSpPr>
          <p:cNvPr id="24" name="Picture 6"/>
          <p:cNvSpPr>
            <a:spLocks noGrp="1" noChangeAspect="1"/>
          </p:cNvSpPr>
          <p:nvPr>
            <p:ph type="pic" sz="quarter" idx="50" hasCustomPrompt="1"/>
          </p:nvPr>
        </p:nvSpPr>
        <p:spPr bwMode="gray">
          <a:xfrm>
            <a:off x="6304421" y="4474651"/>
            <a:ext cx="1534526" cy="1335600"/>
          </a:xfrm>
          <a:prstGeom prst="hexagon">
            <a:avLst>
              <a:gd name="adj" fmla="val 28553"/>
              <a:gd name="vf" fmla="val 115470"/>
            </a:avLst>
          </a:prstGeom>
          <a:solidFill>
            <a:schemeClr val="bg1">
              <a:lumMod val="85000"/>
            </a:schemeClr>
          </a:solidFill>
        </p:spPr>
        <p:txBody>
          <a:bodyPr anchor="ctr"/>
          <a:lstStyle>
            <a:lvl1pPr marL="0" indent="0" algn="ctr">
              <a:buNone/>
              <a:defRPr sz="2000"/>
            </a:lvl1pPr>
          </a:lstStyle>
          <a:p>
            <a:r>
              <a:rPr lang="en-US" dirty="0"/>
              <a:t>Picture</a:t>
            </a:r>
          </a:p>
        </p:txBody>
      </p:sp>
      <p:sp>
        <p:nvSpPr>
          <p:cNvPr id="32" name="Text 6"/>
          <p:cNvSpPr>
            <a:spLocks noGrp="1"/>
          </p:cNvSpPr>
          <p:nvPr>
            <p:ph type="body" sz="quarter" idx="56" hasCustomPrompt="1"/>
          </p:nvPr>
        </p:nvSpPr>
        <p:spPr bwMode="gray">
          <a:xfrm>
            <a:off x="8007443" y="4474651"/>
            <a:ext cx="3643674" cy="1335600"/>
          </a:xfrm>
        </p:spPr>
        <p:txBody>
          <a:bodyPr anchor="ctr"/>
          <a:lstStyle/>
          <a:p>
            <a:pPr lvl="0"/>
            <a:r>
              <a:rPr lang="en-US" noProof="0" dirty="0"/>
              <a:t>Click to edit Master text styles</a:t>
            </a:r>
          </a:p>
        </p:txBody>
      </p:sp>
      <p:sp>
        <p:nvSpPr>
          <p:cNvPr id="5" name="Date"/>
          <p:cNvSpPr>
            <a:spLocks noGrp="1"/>
          </p:cNvSpPr>
          <p:nvPr>
            <p:ph type="dt" sz="half" idx="10"/>
          </p:nvPr>
        </p:nvSpPr>
        <p:spPr bwMode="gray"/>
        <p:txBody>
          <a:bodyPr/>
          <a:lstStyle/>
          <a:p>
            <a:fld id="{F866E958-C718-4EBE-850C-2609ABB5EB73}" type="datetime1">
              <a:rPr lang="de-DE" smtClean="0">
                <a:solidFill>
                  <a:prstClr val="white">
                    <a:lumMod val="50000"/>
                  </a:prstClr>
                </a:solidFill>
              </a:rPr>
              <a:t>06.01.20</a:t>
            </a:fld>
            <a:endParaRPr lang="en-US" dirty="0">
              <a:solidFill>
                <a:prstClr val="white">
                  <a:lumMod val="50000"/>
                </a:prstClr>
              </a:solidFill>
            </a:endParaRPr>
          </a:p>
        </p:txBody>
      </p:sp>
      <p:sp>
        <p:nvSpPr>
          <p:cNvPr id="6" name="Footer"/>
          <p:cNvSpPr>
            <a:spLocks noGrp="1"/>
          </p:cNvSpPr>
          <p:nvPr>
            <p:ph type="ftr" sz="quarter" idx="11"/>
          </p:nvPr>
        </p:nvSpPr>
        <p:spPr bwMode="gray"/>
        <p:txBody>
          <a:bodyPr/>
          <a:lstStyle/>
          <a:p>
            <a:r>
              <a:rPr lang="en-US" dirty="0">
                <a:solidFill>
                  <a:prstClr val="white">
                    <a:lumMod val="50000"/>
                  </a:prstClr>
                </a:solidFill>
              </a:rPr>
              <a:t>VERTRIEBSSTRAGIE PPT-VORLAGE</a:t>
            </a:r>
          </a:p>
        </p:txBody>
      </p:sp>
      <p:sp>
        <p:nvSpPr>
          <p:cNvPr id="7" name="Slide Number"/>
          <p:cNvSpPr>
            <a:spLocks noGrp="1"/>
          </p:cNvSpPr>
          <p:nvPr>
            <p:ph type="sldNum" sz="quarter" idx="12"/>
          </p:nvPr>
        </p:nvSpPr>
        <p:spPr bwMode="gray"/>
        <p:txBody>
          <a:bodyPr/>
          <a:lstStyle/>
          <a:p>
            <a:fld id="{02CEFE82-39F2-4F47-8A0C-D5AB3496FA5C}" type="slidenum">
              <a:rPr lang="en-US" smtClean="0">
                <a:solidFill>
                  <a:prstClr val="white">
                    <a:lumMod val="50000"/>
                  </a:prstClr>
                </a:solidFill>
              </a:rPr>
              <a:pPr/>
              <a:t>‹N°›</a:t>
            </a:fld>
            <a:endParaRPr lang="en-US" dirty="0">
              <a:solidFill>
                <a:prstClr val="white">
                  <a:lumMod val="50000"/>
                </a:prstClr>
              </a:solidFill>
            </a:endParaRPr>
          </a:p>
        </p:txBody>
      </p:sp>
    </p:spTree>
    <p:extLst>
      <p:ext uri="{BB962C8B-B14F-4D97-AF65-F5344CB8AC3E}">
        <p14:creationId xmlns:p14="http://schemas.microsoft.com/office/powerpoint/2010/main" val="2857037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SLIDE 6">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Titelmasterformat durch Klicken bearbeiten</a:t>
            </a:r>
            <a:endParaRPr lang="en-US" dirty="0"/>
          </a:p>
        </p:txBody>
      </p:sp>
      <p:sp>
        <p:nvSpPr>
          <p:cNvPr id="4" name="Fußzeilenplatzhalter 3"/>
          <p:cNvSpPr>
            <a:spLocks noGrp="1"/>
          </p:cNvSpPr>
          <p:nvPr>
            <p:ph type="ftr" sz="quarter" idx="11"/>
          </p:nvPr>
        </p:nvSpPr>
        <p:spPr/>
        <p:txBody>
          <a:bodyPr/>
          <a:lstStyle/>
          <a:p>
            <a:endParaRPr lang="en-US" dirty="0"/>
          </a:p>
        </p:txBody>
      </p:sp>
      <p:sp>
        <p:nvSpPr>
          <p:cNvPr id="6" name="Textplatzhalter 12"/>
          <p:cNvSpPr>
            <a:spLocks noGrp="1"/>
          </p:cNvSpPr>
          <p:nvPr>
            <p:ph type="body" sz="quarter" idx="13" hasCustomPrompt="1"/>
          </p:nvPr>
        </p:nvSpPr>
        <p:spPr>
          <a:xfrm>
            <a:off x="516320" y="942478"/>
            <a:ext cx="11134586" cy="541474"/>
          </a:xfrm>
        </p:spPr>
        <p:txBody>
          <a:bodyPr lIns="10800" anchor="t" anchorCtr="0"/>
          <a:lstStyle>
            <a:lvl1pPr marL="0" indent="0">
              <a:buNone/>
              <a:defRPr>
                <a:solidFill>
                  <a:schemeClr val="bg1">
                    <a:lumMod val="50000"/>
                  </a:schemeClr>
                </a:solidFill>
              </a:defRPr>
            </a:lvl1pPr>
          </a:lstStyle>
          <a:p>
            <a:r>
              <a:rPr lang="en-US" noProof="1">
                <a:latin typeface="Calibri Light" panose="020F0302020204030204" pitchFamily="34" charset="0"/>
              </a:rPr>
              <a:t>Enter your subheadline here</a:t>
            </a:r>
          </a:p>
        </p:txBody>
      </p:sp>
      <p:sp>
        <p:nvSpPr>
          <p:cNvPr id="7" name="Slide Number">
            <a:extLst>
              <a:ext uri="{FF2B5EF4-FFF2-40B4-BE49-F238E27FC236}">
                <a16:creationId xmlns:a16="http://schemas.microsoft.com/office/drawing/2014/main" id="{88E043BE-B8C8-499D-BA87-BE46358DD847}"/>
              </a:ext>
            </a:extLst>
          </p:cNvPr>
          <p:cNvSpPr>
            <a:spLocks noGrp="1"/>
          </p:cNvSpPr>
          <p:nvPr>
            <p:ph type="sldNum" sz="quarter" idx="4"/>
          </p:nvPr>
        </p:nvSpPr>
        <p:spPr bwMode="gray">
          <a:xfrm>
            <a:off x="103666" y="6361475"/>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3767531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slideLayout" Target="../slideLayouts/slideLayout68.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20" Type="http://schemas.openxmlformats.org/officeDocument/2006/relationships/theme" Target="../theme/theme5.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10" Type="http://schemas.openxmlformats.org/officeDocument/2006/relationships/slideLayout" Target="../slideLayouts/slideLayout60.xml"/><Relationship Id="rId19" Type="http://schemas.openxmlformats.org/officeDocument/2006/relationships/slideLayout" Target="../slideLayouts/slideLayout69.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5" Type="http://schemas.openxmlformats.org/officeDocument/2006/relationships/slideLayout" Target="../slideLayouts/slideLayout74.xml"/><Relationship Id="rId10" Type="http://schemas.openxmlformats.org/officeDocument/2006/relationships/image" Target="../media/image6.jpeg"/><Relationship Id="rId4" Type="http://schemas.openxmlformats.org/officeDocument/2006/relationships/slideLayout" Target="../slideLayouts/slideLayout73.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 Type="http://schemas.openxmlformats.org/officeDocument/2006/relationships/slideLayout" Target="../slideLayouts/slideLayout80.xml"/><Relationship Id="rId21" Type="http://schemas.openxmlformats.org/officeDocument/2006/relationships/theme" Target="../theme/theme7.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slideLayout" Target="../slideLayouts/slideLayout97.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19" Type="http://schemas.openxmlformats.org/officeDocument/2006/relationships/slideLayout" Target="../slideLayouts/slideLayout96.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3B475BF-8721-4263-A00F-B214EC71E28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B0C2AEB2-E624-4D7A-8418-D745423EBF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55AF48E-5965-4DFA-9C09-B428FA78EC9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4E6E5A-16BD-450A-ABBD-52F14839EED2}" type="datetime1">
              <a:rPr lang="fr-FR" smtClean="0"/>
              <a:t>06/01/2020</a:t>
            </a:fld>
            <a:endParaRPr lang="fr-FR"/>
          </a:p>
        </p:txBody>
      </p:sp>
      <p:sp>
        <p:nvSpPr>
          <p:cNvPr id="5" name="Espace réservé du pied de page 4">
            <a:extLst>
              <a:ext uri="{FF2B5EF4-FFF2-40B4-BE49-F238E27FC236}">
                <a16:creationId xmlns:a16="http://schemas.microsoft.com/office/drawing/2014/main" id="{998E5EC8-7867-44C4-89AE-3A0499C6482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119F4338-616B-454F-9878-D13C3DBB394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AC5E27-23BE-48AC-9ABE-431C930C706A}" type="slidenum">
              <a:rPr lang="fr-FR" smtClean="0"/>
              <a:pPr/>
              <a:t>‹N°›</a:t>
            </a:fld>
            <a:endParaRPr lang="fr-FR"/>
          </a:p>
        </p:txBody>
      </p:sp>
    </p:spTree>
    <p:extLst>
      <p:ext uri="{BB962C8B-B14F-4D97-AF65-F5344CB8AC3E}">
        <p14:creationId xmlns:p14="http://schemas.microsoft.com/office/powerpoint/2010/main" val="260439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cNvSpPr>
            <a:spLocks noGrp="1"/>
          </p:cNvSpPr>
          <p:nvPr>
            <p:ph type="title"/>
          </p:nvPr>
        </p:nvSpPr>
        <p:spPr bwMode="gray">
          <a:xfrm>
            <a:off x="540070" y="432000"/>
            <a:ext cx="11111046" cy="1080000"/>
          </a:xfrm>
          <a:prstGeom prst="rect">
            <a:avLst/>
          </a:prstGeom>
        </p:spPr>
        <p:txBody>
          <a:bodyPr vert="horz" lIns="0" tIns="0" rIns="0" bIns="0" rtlCol="0" anchor="t">
            <a:noAutofit/>
          </a:bodyPr>
          <a:lstStyle/>
          <a:p>
            <a:r>
              <a:rPr lang="en-US" dirty="0"/>
              <a:t>CLICK TO EDIT MASTER TITLE STYLE</a:t>
            </a:r>
          </a:p>
        </p:txBody>
      </p:sp>
      <p:sp>
        <p:nvSpPr>
          <p:cNvPr id="3" name="Content"/>
          <p:cNvSpPr>
            <a:spLocks noGrp="1"/>
          </p:cNvSpPr>
          <p:nvPr>
            <p:ph type="body" idx="1"/>
          </p:nvPr>
        </p:nvSpPr>
        <p:spPr bwMode="gray">
          <a:xfrm>
            <a:off x="540070" y="1512000"/>
            <a:ext cx="11111046" cy="42984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cNvSpPr>
            <a:spLocks noGrp="1"/>
          </p:cNvSpPr>
          <p:nvPr>
            <p:ph type="dt" sz="half" idx="2"/>
          </p:nvPr>
        </p:nvSpPr>
        <p:spPr bwMode="gray">
          <a:xfrm>
            <a:off x="10210929" y="6084000"/>
            <a:ext cx="1440187" cy="360000"/>
          </a:xfrm>
          <a:prstGeom prst="rect">
            <a:avLst/>
          </a:prstGeom>
        </p:spPr>
        <p:txBody>
          <a:bodyPr vert="horz" lIns="0" tIns="0" rIns="0" bIns="0" rtlCol="0" anchor="b"/>
          <a:lstStyle>
            <a:lvl1pPr algn="r">
              <a:defRPr sz="1200">
                <a:solidFill>
                  <a:schemeClr val="bg1">
                    <a:lumMod val="50000"/>
                  </a:schemeClr>
                </a:solidFill>
              </a:defRPr>
            </a:lvl1pPr>
          </a:lstStyle>
          <a:p>
            <a:fld id="{27FC3DAB-407D-4279-8EB6-232635B61438}" type="datetimeFigureOut">
              <a:rPr lang="en-US" smtClean="0"/>
              <a:pPr/>
              <a:t>1/6/20</a:t>
            </a:fld>
            <a:endParaRPr lang="en-US" dirty="0"/>
          </a:p>
        </p:txBody>
      </p:sp>
      <p:sp>
        <p:nvSpPr>
          <p:cNvPr id="5" name="Footer"/>
          <p:cNvSpPr>
            <a:spLocks noGrp="1"/>
          </p:cNvSpPr>
          <p:nvPr>
            <p:ph type="ftr" sz="quarter" idx="3"/>
          </p:nvPr>
        </p:nvSpPr>
        <p:spPr bwMode="gray">
          <a:xfrm>
            <a:off x="3935312" y="6084000"/>
            <a:ext cx="4320562" cy="360000"/>
          </a:xfrm>
          <a:prstGeom prst="rect">
            <a:avLst/>
          </a:prstGeom>
        </p:spPr>
        <p:txBody>
          <a:bodyPr vert="horz" lIns="0" tIns="0" rIns="0" bIns="0" rtlCol="0" anchor="b"/>
          <a:lstStyle>
            <a:lvl1pPr algn="ctr">
              <a:defRPr sz="1200">
                <a:solidFill>
                  <a:schemeClr val="bg1">
                    <a:lumMod val="50000"/>
                  </a:schemeClr>
                </a:solidFill>
              </a:defRPr>
            </a:lvl1pPr>
          </a:lstStyle>
          <a:p>
            <a:endParaRPr lang="en-US" dirty="0"/>
          </a:p>
        </p:txBody>
      </p:sp>
      <p:sp>
        <p:nvSpPr>
          <p:cNvPr id="6" name="Slide Number"/>
          <p:cNvSpPr>
            <a:spLocks noGrp="1"/>
          </p:cNvSpPr>
          <p:nvPr>
            <p:ph type="sldNum" sz="quarter" idx="4"/>
          </p:nvPr>
        </p:nvSpPr>
        <p:spPr bwMode="gray">
          <a:xfrm>
            <a:off x="540070" y="6084000"/>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155763029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70000" indent="-270000" algn="l" defTabSz="914400" rtl="0" eaLnBrk="1" latinLnBrk="0" hangingPunct="1">
        <a:lnSpc>
          <a:spcPct val="90000"/>
        </a:lnSpc>
        <a:spcBef>
          <a:spcPts val="0"/>
        </a:spcBef>
        <a:spcAft>
          <a:spcPts val="1000"/>
        </a:spcAft>
        <a:buFont typeface="Wingdings" panose="05000000000000000000" pitchFamily="2" charset="2"/>
        <a:buChar char="§"/>
        <a:defRPr sz="2200" kern="1200">
          <a:solidFill>
            <a:schemeClr val="tx1"/>
          </a:solidFill>
          <a:latin typeface="+mn-lt"/>
          <a:ea typeface="+mn-ea"/>
          <a:cs typeface="+mn-cs"/>
        </a:defRPr>
      </a:lvl1pPr>
      <a:lvl2pPr marL="720000" indent="-270000" algn="l" defTabSz="914400" rtl="0" eaLnBrk="1" latinLnBrk="0" hangingPunct="1">
        <a:lnSpc>
          <a:spcPct val="90000"/>
        </a:lnSpc>
        <a:spcBef>
          <a:spcPts val="0"/>
        </a:spcBef>
        <a:spcAft>
          <a:spcPts val="1000"/>
        </a:spcAft>
        <a:buFont typeface="Calibri Light" panose="020F0302020204030204" pitchFamily="34" charset="0"/>
        <a:buChar char="–"/>
        <a:defRPr sz="2000" kern="1200">
          <a:solidFill>
            <a:schemeClr val="tx1"/>
          </a:solidFill>
          <a:latin typeface="+mn-lt"/>
          <a:ea typeface="+mn-ea"/>
          <a:cs typeface="+mn-cs"/>
        </a:defRPr>
      </a:lvl2pPr>
      <a:lvl3pPr marL="1080000" indent="-270000" algn="l" defTabSz="914400" rtl="0" eaLnBrk="1" latinLnBrk="0" hangingPunct="1">
        <a:lnSpc>
          <a:spcPct val="90000"/>
        </a:lnSpc>
        <a:spcBef>
          <a:spcPts val="0"/>
        </a:spcBef>
        <a:spcAft>
          <a:spcPts val="1000"/>
        </a:spcAft>
        <a:buFont typeface="Calibri Light" panose="020F0302020204030204" pitchFamily="34" charset="0"/>
        <a:buChar char="–"/>
        <a:defRPr sz="1800" kern="1200">
          <a:solidFill>
            <a:schemeClr val="tx1"/>
          </a:solidFill>
          <a:latin typeface="+mn-lt"/>
          <a:ea typeface="+mn-ea"/>
          <a:cs typeface="+mn-cs"/>
        </a:defRPr>
      </a:lvl3pPr>
      <a:lvl4pPr marL="1440000" indent="-270000" algn="l" defTabSz="914400" rtl="0" eaLnBrk="1" latinLnBrk="0" hangingPunct="1">
        <a:lnSpc>
          <a:spcPct val="90000"/>
        </a:lnSpc>
        <a:spcBef>
          <a:spcPts val="0"/>
        </a:spcBef>
        <a:spcAft>
          <a:spcPts val="1000"/>
        </a:spcAft>
        <a:buFont typeface="Calibri Light" panose="020F0302020204030204" pitchFamily="34" charset="0"/>
        <a:buChar char="–"/>
        <a:defRPr sz="1600" kern="1200">
          <a:solidFill>
            <a:schemeClr val="tx1"/>
          </a:solidFill>
          <a:latin typeface="+mn-lt"/>
          <a:ea typeface="+mn-ea"/>
          <a:cs typeface="+mn-cs"/>
        </a:defRPr>
      </a:lvl4pPr>
      <a:lvl5pPr marL="1800000" indent="-270000" algn="l" defTabSz="914400" rtl="0" eaLnBrk="1" latinLnBrk="0" hangingPunct="1">
        <a:lnSpc>
          <a:spcPct val="90000"/>
        </a:lnSpc>
        <a:spcBef>
          <a:spcPts val="0"/>
        </a:spcBef>
        <a:spcAft>
          <a:spcPts val="1000"/>
        </a:spcAft>
        <a:buFont typeface="Calibri Light" panose="020F030202020403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516320" y="410830"/>
            <a:ext cx="11134798" cy="1073122"/>
          </a:xfrm>
          <a:prstGeom prst="rect">
            <a:avLst/>
          </a:prstGeom>
        </p:spPr>
        <p:txBody>
          <a:bodyPr vert="horz" lIns="0" tIns="0" rIns="0" bIns="0" rtlCol="0" anchor="t" anchorCtr="0">
            <a:normAutofit/>
          </a:bodyPr>
          <a:lstStyle/>
          <a:p>
            <a:r>
              <a:rPr lang="de-DE" dirty="0"/>
              <a:t>Titelmasterformat durch Klicken bearbeiten</a:t>
            </a:r>
            <a:endParaRPr lang="en-US" dirty="0"/>
          </a:p>
        </p:txBody>
      </p:sp>
      <p:sp>
        <p:nvSpPr>
          <p:cNvPr id="3" name="Textplatzhalter 2"/>
          <p:cNvSpPr>
            <a:spLocks noGrp="1"/>
          </p:cNvSpPr>
          <p:nvPr>
            <p:ph type="body" idx="1"/>
          </p:nvPr>
        </p:nvSpPr>
        <p:spPr>
          <a:xfrm>
            <a:off x="516320" y="1483952"/>
            <a:ext cx="11134798" cy="4247998"/>
          </a:xfrm>
          <a:prstGeom prst="rect">
            <a:avLst/>
          </a:prstGeom>
        </p:spPr>
        <p:txBody>
          <a:bodyPr vert="horz" lIns="1080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5" name="Fußzeilenplatzhalter 4"/>
          <p:cNvSpPr>
            <a:spLocks noGrp="1"/>
          </p:cNvSpPr>
          <p:nvPr>
            <p:ph type="ftr" sz="quarter" idx="3"/>
          </p:nvPr>
        </p:nvSpPr>
        <p:spPr>
          <a:xfrm>
            <a:off x="1780394" y="6152561"/>
            <a:ext cx="6829706" cy="360000"/>
          </a:xfrm>
          <a:prstGeom prst="rect">
            <a:avLst/>
          </a:prstGeom>
        </p:spPr>
        <p:txBody>
          <a:bodyPr vert="horz" lIns="0" tIns="0" rIns="0" bIns="0" rtlCol="0" anchor="b" anchorCtr="0"/>
          <a:lstStyle>
            <a:lvl1pPr algn="ctr">
              <a:defRPr sz="1200">
                <a:solidFill>
                  <a:srgbClr val="7F7F7F"/>
                </a:solidFill>
              </a:defRPr>
            </a:lvl1pPr>
          </a:lstStyle>
          <a:p>
            <a:endParaRPr lang="en-US" dirty="0"/>
          </a:p>
        </p:txBody>
      </p:sp>
      <p:sp>
        <p:nvSpPr>
          <p:cNvPr id="6" name="Foliennummernplatzhalter 5"/>
          <p:cNvSpPr>
            <a:spLocks noGrp="1"/>
          </p:cNvSpPr>
          <p:nvPr>
            <p:ph type="sldNum" sz="quarter" idx="4"/>
          </p:nvPr>
        </p:nvSpPr>
        <p:spPr>
          <a:xfrm>
            <a:off x="516320" y="6152561"/>
            <a:ext cx="914426" cy="360000"/>
          </a:xfrm>
          <a:prstGeom prst="rect">
            <a:avLst/>
          </a:prstGeom>
        </p:spPr>
        <p:txBody>
          <a:bodyPr vert="horz" lIns="0" tIns="0" rIns="0" bIns="0" rtlCol="0" anchor="b" anchorCtr="0"/>
          <a:lstStyle>
            <a:lvl1pPr algn="l">
              <a:defRPr sz="1200">
                <a:solidFill>
                  <a:srgbClr val="7F7F7F"/>
                </a:solidFill>
              </a:defRPr>
            </a:lvl1pPr>
          </a:lstStyle>
          <a:p>
            <a:fld id="{75A4F164-3A46-4CEE-A25C-CA523D5E42F3}" type="slidenum">
              <a:rPr lang="en-US" smtClean="0"/>
              <a:pPr/>
              <a:t>‹N°›</a:t>
            </a:fld>
            <a:endParaRPr lang="en-US" dirty="0"/>
          </a:p>
        </p:txBody>
      </p:sp>
    </p:spTree>
    <p:extLst>
      <p:ext uri="{BB962C8B-B14F-4D97-AF65-F5344CB8AC3E}">
        <p14:creationId xmlns:p14="http://schemas.microsoft.com/office/powerpoint/2010/main" val="182631278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600" b="0" kern="1200">
          <a:solidFill>
            <a:schemeClr val="tx1"/>
          </a:solidFill>
          <a:latin typeface="+mj-lt"/>
          <a:ea typeface="+mj-ea"/>
          <a:cs typeface="+mj-cs"/>
        </a:defRPr>
      </a:lvl1pPr>
    </p:titleStyle>
    <p:bodyStyle>
      <a:lvl1pPr marL="273050" indent="-273050" algn="l" defTabSz="914400" rtl="0" eaLnBrk="1" latinLnBrk="0" hangingPunct="1">
        <a:spcBef>
          <a:spcPts val="0"/>
        </a:spcBef>
        <a:spcAft>
          <a:spcPts val="1000"/>
        </a:spcAft>
        <a:buFont typeface="Wingdings" panose="05000000000000000000" pitchFamily="2" charset="2"/>
        <a:buChar char="§"/>
        <a:defRPr sz="2200" kern="1200">
          <a:solidFill>
            <a:schemeClr val="tx1"/>
          </a:solidFill>
          <a:latin typeface="Calibri Light" panose="020F0302020204030204" pitchFamily="34" charset="0"/>
          <a:ea typeface="+mn-ea"/>
          <a:cs typeface="+mn-cs"/>
        </a:defRPr>
      </a:lvl1pPr>
      <a:lvl2pPr marL="808038" indent="-273050" algn="l" defTabSz="914400" rtl="0" eaLnBrk="1" latinLnBrk="0" hangingPunct="1">
        <a:spcBef>
          <a:spcPts val="0"/>
        </a:spcBef>
        <a:spcAft>
          <a:spcPts val="1000"/>
        </a:spcAft>
        <a:buFont typeface="Symbol" panose="05050102010706020507" pitchFamily="18" charset="2"/>
        <a:buChar char="-"/>
        <a:defRPr sz="2000" kern="1200">
          <a:solidFill>
            <a:schemeClr val="tx1"/>
          </a:solidFill>
          <a:latin typeface="Calibri Light" panose="020F0302020204030204" pitchFamily="34" charset="0"/>
          <a:ea typeface="+mn-ea"/>
          <a:cs typeface="+mn-cs"/>
        </a:defRPr>
      </a:lvl2pPr>
      <a:lvl3pPr marL="1081088" indent="-177800" algn="l" defTabSz="914400" rtl="0" eaLnBrk="1" latinLnBrk="0" hangingPunct="1">
        <a:spcBef>
          <a:spcPts val="0"/>
        </a:spcBef>
        <a:spcAft>
          <a:spcPts val="1000"/>
        </a:spcAft>
        <a:buFont typeface="Symbol" panose="05050102010706020507" pitchFamily="18" charset="2"/>
        <a:buChar char="-"/>
        <a:defRPr sz="1800" kern="1200">
          <a:solidFill>
            <a:schemeClr val="tx1"/>
          </a:solidFill>
          <a:latin typeface="Calibri Light" panose="020F0302020204030204" pitchFamily="34" charset="0"/>
          <a:ea typeface="+mn-ea"/>
          <a:cs typeface="+mn-cs"/>
        </a:defRPr>
      </a:lvl3pPr>
      <a:lvl4pPr marL="1436688" indent="-177800" algn="l" defTabSz="914400" rtl="0" eaLnBrk="1" latinLnBrk="0" hangingPunct="1">
        <a:spcBef>
          <a:spcPts val="0"/>
        </a:spcBef>
        <a:spcAft>
          <a:spcPts val="1000"/>
        </a:spcAft>
        <a:buFont typeface="Symbol" panose="05050102010706020507" pitchFamily="18" charset="2"/>
        <a:buChar char="-"/>
        <a:defRPr sz="1600" kern="1200">
          <a:solidFill>
            <a:schemeClr val="tx1"/>
          </a:solidFill>
          <a:latin typeface="Calibri Light" panose="020F0302020204030204" pitchFamily="34" charset="0"/>
          <a:ea typeface="+mn-ea"/>
          <a:cs typeface="+mn-cs"/>
        </a:defRPr>
      </a:lvl4pPr>
      <a:lvl5pPr marL="1793875" indent="-179388" algn="l" defTabSz="914400" rtl="0" eaLnBrk="1" latinLnBrk="0" hangingPunct="1">
        <a:spcBef>
          <a:spcPts val="0"/>
        </a:spcBef>
        <a:spcAft>
          <a:spcPts val="1000"/>
        </a:spcAft>
        <a:buFont typeface="Symbol" panose="05050102010706020507" pitchFamily="18" charset="2"/>
        <a:buChar char="-"/>
        <a:defRPr sz="1600" kern="1200">
          <a:solidFill>
            <a:schemeClr val="tx1"/>
          </a:solidFill>
          <a:latin typeface="Calibri Light" panose="020F030202020403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516320" y="410830"/>
            <a:ext cx="11134798" cy="1073122"/>
          </a:xfrm>
          <a:prstGeom prst="rect">
            <a:avLst/>
          </a:prstGeom>
        </p:spPr>
        <p:txBody>
          <a:bodyPr vert="horz" lIns="0" tIns="0" rIns="0" bIns="0" rtlCol="0" anchor="t" anchorCtr="0">
            <a:normAutofit/>
          </a:bodyPr>
          <a:lstStyle/>
          <a:p>
            <a:r>
              <a:rPr lang="de-DE" dirty="0"/>
              <a:t>Titelmasterformat durch Klicken bearbeiten</a:t>
            </a:r>
            <a:endParaRPr lang="en-US" dirty="0"/>
          </a:p>
        </p:txBody>
      </p:sp>
      <p:sp>
        <p:nvSpPr>
          <p:cNvPr id="3" name="Textplatzhalter 2"/>
          <p:cNvSpPr>
            <a:spLocks noGrp="1"/>
          </p:cNvSpPr>
          <p:nvPr>
            <p:ph type="body" idx="1"/>
          </p:nvPr>
        </p:nvSpPr>
        <p:spPr>
          <a:xfrm>
            <a:off x="516320" y="1483952"/>
            <a:ext cx="11134798" cy="4247998"/>
          </a:xfrm>
          <a:prstGeom prst="rect">
            <a:avLst/>
          </a:prstGeom>
        </p:spPr>
        <p:txBody>
          <a:bodyPr vert="horz" lIns="1080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5" name="Fußzeilenplatzhalter 4"/>
          <p:cNvSpPr>
            <a:spLocks noGrp="1"/>
          </p:cNvSpPr>
          <p:nvPr>
            <p:ph type="ftr" sz="quarter" idx="3"/>
          </p:nvPr>
        </p:nvSpPr>
        <p:spPr>
          <a:xfrm>
            <a:off x="1780394" y="6152561"/>
            <a:ext cx="6829706" cy="360000"/>
          </a:xfrm>
          <a:prstGeom prst="rect">
            <a:avLst/>
          </a:prstGeom>
        </p:spPr>
        <p:txBody>
          <a:bodyPr vert="horz" lIns="0" tIns="0" rIns="0" bIns="0" rtlCol="0" anchor="b" anchorCtr="0"/>
          <a:lstStyle>
            <a:lvl1pPr algn="ctr">
              <a:defRPr sz="1200">
                <a:solidFill>
                  <a:srgbClr val="7F7F7F"/>
                </a:solidFill>
              </a:defRPr>
            </a:lvl1pPr>
          </a:lstStyle>
          <a:p>
            <a:endParaRPr lang="en-US" dirty="0"/>
          </a:p>
        </p:txBody>
      </p:sp>
      <p:sp>
        <p:nvSpPr>
          <p:cNvPr id="6" name="Foliennummernplatzhalter 5"/>
          <p:cNvSpPr>
            <a:spLocks noGrp="1"/>
          </p:cNvSpPr>
          <p:nvPr>
            <p:ph type="sldNum" sz="quarter" idx="4"/>
          </p:nvPr>
        </p:nvSpPr>
        <p:spPr>
          <a:xfrm>
            <a:off x="516320" y="6152561"/>
            <a:ext cx="914426" cy="360000"/>
          </a:xfrm>
          <a:prstGeom prst="rect">
            <a:avLst/>
          </a:prstGeom>
        </p:spPr>
        <p:txBody>
          <a:bodyPr vert="horz" lIns="0" tIns="0" rIns="0" bIns="0" rtlCol="0" anchor="b" anchorCtr="0"/>
          <a:lstStyle>
            <a:lvl1pPr algn="l">
              <a:defRPr sz="1200">
                <a:solidFill>
                  <a:srgbClr val="7F7F7F"/>
                </a:solidFill>
              </a:defRPr>
            </a:lvl1pPr>
          </a:lstStyle>
          <a:p>
            <a:fld id="{75A4F164-3A46-4CEE-A25C-CA523D5E42F3}" type="slidenum">
              <a:rPr lang="en-US" smtClean="0"/>
              <a:pPr/>
              <a:t>‹N°›</a:t>
            </a:fld>
            <a:endParaRPr lang="en-US"/>
          </a:p>
        </p:txBody>
      </p:sp>
    </p:spTree>
    <p:extLst>
      <p:ext uri="{BB962C8B-B14F-4D97-AF65-F5344CB8AC3E}">
        <p14:creationId xmlns:p14="http://schemas.microsoft.com/office/powerpoint/2010/main" val="2873431456"/>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spcBef>
          <a:spcPct val="0"/>
        </a:spcBef>
        <a:buNone/>
        <a:defRPr sz="3600" b="0" kern="1200">
          <a:solidFill>
            <a:schemeClr val="tx1"/>
          </a:solidFill>
          <a:latin typeface="+mj-lt"/>
          <a:ea typeface="+mj-ea"/>
          <a:cs typeface="+mj-cs"/>
        </a:defRPr>
      </a:lvl1pPr>
    </p:titleStyle>
    <p:bodyStyle>
      <a:lvl1pPr marL="273050" indent="-273050" algn="l" defTabSz="914400" rtl="0" eaLnBrk="1" latinLnBrk="0" hangingPunct="1">
        <a:spcBef>
          <a:spcPts val="0"/>
        </a:spcBef>
        <a:spcAft>
          <a:spcPts val="1000"/>
        </a:spcAft>
        <a:buFont typeface="Wingdings" panose="05000000000000000000" pitchFamily="2" charset="2"/>
        <a:buChar char="§"/>
        <a:defRPr sz="2200" kern="1200">
          <a:solidFill>
            <a:schemeClr val="tx1"/>
          </a:solidFill>
          <a:latin typeface="Calibri Light" panose="020F0302020204030204" pitchFamily="34" charset="0"/>
          <a:ea typeface="+mn-ea"/>
          <a:cs typeface="+mn-cs"/>
        </a:defRPr>
      </a:lvl1pPr>
      <a:lvl2pPr marL="808038" indent="-273050" algn="l" defTabSz="914400" rtl="0" eaLnBrk="1" latinLnBrk="0" hangingPunct="1">
        <a:spcBef>
          <a:spcPts val="0"/>
        </a:spcBef>
        <a:spcAft>
          <a:spcPts val="1000"/>
        </a:spcAft>
        <a:buFont typeface="Symbol" panose="05050102010706020507" pitchFamily="18" charset="2"/>
        <a:buChar char="-"/>
        <a:defRPr sz="2000" kern="1200">
          <a:solidFill>
            <a:schemeClr val="tx1"/>
          </a:solidFill>
          <a:latin typeface="Calibri Light" panose="020F0302020204030204" pitchFamily="34" charset="0"/>
          <a:ea typeface="+mn-ea"/>
          <a:cs typeface="+mn-cs"/>
        </a:defRPr>
      </a:lvl2pPr>
      <a:lvl3pPr marL="1081088" indent="-177800" algn="l" defTabSz="914400" rtl="0" eaLnBrk="1" latinLnBrk="0" hangingPunct="1">
        <a:spcBef>
          <a:spcPts val="0"/>
        </a:spcBef>
        <a:spcAft>
          <a:spcPts val="1000"/>
        </a:spcAft>
        <a:buFont typeface="Symbol" panose="05050102010706020507" pitchFamily="18" charset="2"/>
        <a:buChar char="-"/>
        <a:defRPr sz="1800" kern="1200">
          <a:solidFill>
            <a:schemeClr val="tx1"/>
          </a:solidFill>
          <a:latin typeface="Calibri Light" panose="020F0302020204030204" pitchFamily="34" charset="0"/>
          <a:ea typeface="+mn-ea"/>
          <a:cs typeface="+mn-cs"/>
        </a:defRPr>
      </a:lvl3pPr>
      <a:lvl4pPr marL="1436688" indent="-177800" algn="l" defTabSz="914400" rtl="0" eaLnBrk="1" latinLnBrk="0" hangingPunct="1">
        <a:spcBef>
          <a:spcPts val="0"/>
        </a:spcBef>
        <a:spcAft>
          <a:spcPts val="1000"/>
        </a:spcAft>
        <a:buFont typeface="Symbol" panose="05050102010706020507" pitchFamily="18" charset="2"/>
        <a:buChar char="-"/>
        <a:defRPr sz="1600" kern="1200">
          <a:solidFill>
            <a:schemeClr val="tx1"/>
          </a:solidFill>
          <a:latin typeface="Calibri Light" panose="020F0302020204030204" pitchFamily="34" charset="0"/>
          <a:ea typeface="+mn-ea"/>
          <a:cs typeface="+mn-cs"/>
        </a:defRPr>
      </a:lvl4pPr>
      <a:lvl5pPr marL="1793875" indent="-179388" algn="l" defTabSz="914400" rtl="0" eaLnBrk="1" latinLnBrk="0" hangingPunct="1">
        <a:spcBef>
          <a:spcPts val="0"/>
        </a:spcBef>
        <a:spcAft>
          <a:spcPts val="1000"/>
        </a:spcAft>
        <a:buFont typeface="Symbol" panose="05050102010706020507" pitchFamily="18" charset="2"/>
        <a:buChar char="-"/>
        <a:defRPr sz="1600" kern="1200">
          <a:solidFill>
            <a:schemeClr val="tx1"/>
          </a:solidFill>
          <a:latin typeface="Calibri Light" panose="020F030202020403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
          <p:cNvSpPr>
            <a:spLocks noGrp="1"/>
          </p:cNvSpPr>
          <p:nvPr>
            <p:ph type="title"/>
          </p:nvPr>
        </p:nvSpPr>
        <p:spPr bwMode="gray">
          <a:xfrm>
            <a:off x="540070" y="432000"/>
            <a:ext cx="11111046" cy="1080000"/>
          </a:xfrm>
          <a:prstGeom prst="rect">
            <a:avLst/>
          </a:prstGeom>
        </p:spPr>
        <p:txBody>
          <a:bodyPr vert="horz" lIns="0" tIns="0" rIns="0" bIns="0" rtlCol="0" anchor="t">
            <a:noAutofit/>
          </a:bodyPr>
          <a:lstStyle/>
          <a:p>
            <a:r>
              <a:rPr lang="en-US" noProof="0" dirty="0"/>
              <a:t>Click to edit Master title style</a:t>
            </a:r>
            <a:endParaRPr lang="de-DE" noProof="0" dirty="0"/>
          </a:p>
        </p:txBody>
      </p:sp>
      <p:sp>
        <p:nvSpPr>
          <p:cNvPr id="3" name="Inhalt"/>
          <p:cNvSpPr>
            <a:spLocks noGrp="1"/>
          </p:cNvSpPr>
          <p:nvPr>
            <p:ph type="body" idx="1"/>
          </p:nvPr>
        </p:nvSpPr>
        <p:spPr bwMode="gray">
          <a:xfrm>
            <a:off x="540070" y="1512000"/>
            <a:ext cx="11111046" cy="42984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Datum"/>
          <p:cNvSpPr>
            <a:spLocks noGrp="1"/>
          </p:cNvSpPr>
          <p:nvPr>
            <p:ph type="dt" sz="half" idx="2"/>
          </p:nvPr>
        </p:nvSpPr>
        <p:spPr bwMode="gray">
          <a:xfrm>
            <a:off x="10210929" y="6084000"/>
            <a:ext cx="1440187" cy="360000"/>
          </a:xfrm>
          <a:prstGeom prst="rect">
            <a:avLst/>
          </a:prstGeom>
        </p:spPr>
        <p:txBody>
          <a:bodyPr vert="horz" lIns="0" tIns="0" rIns="0" bIns="0" rtlCol="0" anchor="b"/>
          <a:lstStyle>
            <a:lvl1pPr algn="r">
              <a:defRPr sz="1200">
                <a:solidFill>
                  <a:schemeClr val="bg1">
                    <a:lumMod val="50000"/>
                  </a:schemeClr>
                </a:solidFill>
              </a:defRPr>
            </a:lvl1pPr>
          </a:lstStyle>
          <a:p>
            <a:fld id="{B29ED702-6D2D-49FB-959D-6C4604BA1933}" type="datetime1">
              <a:rPr lang="de-DE" noProof="0" smtClean="0"/>
              <a:t>06.01.20</a:t>
            </a:fld>
            <a:endParaRPr lang="de-DE" noProof="0" dirty="0"/>
          </a:p>
        </p:txBody>
      </p:sp>
      <p:sp>
        <p:nvSpPr>
          <p:cNvPr id="5" name="Fußzeile"/>
          <p:cNvSpPr>
            <a:spLocks noGrp="1"/>
          </p:cNvSpPr>
          <p:nvPr>
            <p:ph type="ftr" sz="quarter" idx="3"/>
          </p:nvPr>
        </p:nvSpPr>
        <p:spPr bwMode="gray">
          <a:xfrm>
            <a:off x="3935312" y="6084000"/>
            <a:ext cx="4320562" cy="360000"/>
          </a:xfrm>
          <a:prstGeom prst="rect">
            <a:avLst/>
          </a:prstGeom>
        </p:spPr>
        <p:txBody>
          <a:bodyPr vert="horz" lIns="0" tIns="0" rIns="0" bIns="0" rtlCol="0" anchor="b"/>
          <a:lstStyle>
            <a:lvl1pPr algn="ctr">
              <a:defRPr sz="1200">
                <a:solidFill>
                  <a:schemeClr val="bg1">
                    <a:lumMod val="50000"/>
                  </a:schemeClr>
                </a:solidFill>
              </a:defRPr>
            </a:lvl1pPr>
          </a:lstStyle>
          <a:p>
            <a:r>
              <a:rPr lang="de-DE" noProof="0" dirty="0"/>
              <a:t>VERTRIEBSSTRAGIE PPT-VORLAGE</a:t>
            </a:r>
          </a:p>
        </p:txBody>
      </p:sp>
      <p:sp>
        <p:nvSpPr>
          <p:cNvPr id="6" name="Foliennummer"/>
          <p:cNvSpPr>
            <a:spLocks noGrp="1"/>
          </p:cNvSpPr>
          <p:nvPr>
            <p:ph type="sldNum" sz="quarter" idx="4"/>
          </p:nvPr>
        </p:nvSpPr>
        <p:spPr bwMode="gray">
          <a:xfrm>
            <a:off x="540070" y="6084000"/>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de-DE" noProof="0" smtClean="0"/>
              <a:pPr/>
              <a:t>‹N°›</a:t>
            </a:fld>
            <a:endParaRPr lang="de-DE" noProof="0" dirty="0"/>
          </a:p>
        </p:txBody>
      </p:sp>
    </p:spTree>
    <p:extLst>
      <p:ext uri="{BB962C8B-B14F-4D97-AF65-F5344CB8AC3E}">
        <p14:creationId xmlns:p14="http://schemas.microsoft.com/office/powerpoint/2010/main" val="19539055"/>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729" r:id="rId18"/>
    <p:sldLayoutId id="2147483730" r:id="rId1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70000" indent="-270000" algn="l" defTabSz="914400" rtl="0" eaLnBrk="1" latinLnBrk="0" hangingPunct="1">
        <a:lnSpc>
          <a:spcPct val="90000"/>
        </a:lnSpc>
        <a:spcBef>
          <a:spcPts val="0"/>
        </a:spcBef>
        <a:spcAft>
          <a:spcPts val="1000"/>
        </a:spcAft>
        <a:buFont typeface="Wingdings" panose="05000000000000000000" pitchFamily="2" charset="2"/>
        <a:buChar char="§"/>
        <a:defRPr sz="2200" kern="1200">
          <a:solidFill>
            <a:schemeClr val="tx1"/>
          </a:solidFill>
          <a:latin typeface="+mn-lt"/>
          <a:ea typeface="+mn-ea"/>
          <a:cs typeface="+mn-cs"/>
        </a:defRPr>
      </a:lvl1pPr>
      <a:lvl2pPr marL="720000" indent="-270000" algn="l" defTabSz="914400" rtl="0" eaLnBrk="1" latinLnBrk="0" hangingPunct="1">
        <a:lnSpc>
          <a:spcPct val="90000"/>
        </a:lnSpc>
        <a:spcBef>
          <a:spcPts val="0"/>
        </a:spcBef>
        <a:spcAft>
          <a:spcPts val="1000"/>
        </a:spcAft>
        <a:buFont typeface="Calibri Light" panose="020F0302020204030204" pitchFamily="34" charset="0"/>
        <a:buChar char="–"/>
        <a:defRPr sz="2000" kern="1200">
          <a:solidFill>
            <a:schemeClr val="tx1"/>
          </a:solidFill>
          <a:latin typeface="+mn-lt"/>
          <a:ea typeface="+mn-ea"/>
          <a:cs typeface="+mn-cs"/>
        </a:defRPr>
      </a:lvl2pPr>
      <a:lvl3pPr marL="1080000" indent="-270000" algn="l" defTabSz="914400" rtl="0" eaLnBrk="1" latinLnBrk="0" hangingPunct="1">
        <a:lnSpc>
          <a:spcPct val="90000"/>
        </a:lnSpc>
        <a:spcBef>
          <a:spcPts val="0"/>
        </a:spcBef>
        <a:spcAft>
          <a:spcPts val="1000"/>
        </a:spcAft>
        <a:buFont typeface="Calibri Light" panose="020F0302020204030204" pitchFamily="34" charset="0"/>
        <a:buChar char="–"/>
        <a:defRPr sz="1800" kern="1200">
          <a:solidFill>
            <a:schemeClr val="tx1"/>
          </a:solidFill>
          <a:latin typeface="+mn-lt"/>
          <a:ea typeface="+mn-ea"/>
          <a:cs typeface="+mn-cs"/>
        </a:defRPr>
      </a:lvl3pPr>
      <a:lvl4pPr marL="1440000" indent="-270000" algn="l" defTabSz="914400" rtl="0" eaLnBrk="1" latinLnBrk="0" hangingPunct="1">
        <a:lnSpc>
          <a:spcPct val="90000"/>
        </a:lnSpc>
        <a:spcBef>
          <a:spcPts val="0"/>
        </a:spcBef>
        <a:spcAft>
          <a:spcPts val="1000"/>
        </a:spcAft>
        <a:buFont typeface="Calibri Light" panose="020F0302020204030204" pitchFamily="34" charset="0"/>
        <a:buChar char="–"/>
        <a:defRPr sz="1600" kern="1200">
          <a:solidFill>
            <a:schemeClr val="tx1"/>
          </a:solidFill>
          <a:latin typeface="+mn-lt"/>
          <a:ea typeface="+mn-ea"/>
          <a:cs typeface="+mn-cs"/>
        </a:defRPr>
      </a:lvl4pPr>
      <a:lvl5pPr marL="1800000" indent="-270000" algn="l" defTabSz="914400" rtl="0" eaLnBrk="1" latinLnBrk="0" hangingPunct="1">
        <a:lnSpc>
          <a:spcPct val="90000"/>
        </a:lnSpc>
        <a:spcBef>
          <a:spcPts val="0"/>
        </a:spcBef>
        <a:spcAft>
          <a:spcPts val="1000"/>
        </a:spcAft>
        <a:buFont typeface="Calibri Light" panose="020F030202020403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516320" y="410830"/>
            <a:ext cx="11134798" cy="1073122"/>
          </a:xfrm>
          <a:prstGeom prst="rect">
            <a:avLst/>
          </a:prstGeom>
        </p:spPr>
        <p:txBody>
          <a:bodyPr vert="horz" lIns="0" tIns="0" rIns="0" bIns="0" rtlCol="0" anchor="t" anchorCtr="0">
            <a:normAutofit/>
          </a:bodyPr>
          <a:lstStyle/>
          <a:p>
            <a:r>
              <a:rPr lang="de-DE" dirty="0"/>
              <a:t>Titelmasterformat durch Klicken bearbeiten</a:t>
            </a:r>
            <a:endParaRPr lang="en-US" dirty="0"/>
          </a:p>
        </p:txBody>
      </p:sp>
      <p:sp>
        <p:nvSpPr>
          <p:cNvPr id="3" name="Textplatzhalter 2"/>
          <p:cNvSpPr>
            <a:spLocks noGrp="1"/>
          </p:cNvSpPr>
          <p:nvPr>
            <p:ph type="body" idx="1"/>
          </p:nvPr>
        </p:nvSpPr>
        <p:spPr>
          <a:xfrm>
            <a:off x="516320" y="1483952"/>
            <a:ext cx="11134798" cy="4247998"/>
          </a:xfrm>
          <a:prstGeom prst="rect">
            <a:avLst/>
          </a:prstGeom>
        </p:spPr>
        <p:txBody>
          <a:bodyPr vert="horz" lIns="10800" tIns="0" rIns="0" bIns="0" rtlCol="0">
            <a:noAutofit/>
          </a:bodyPr>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5" name="Fußzeilenplatzhalter 4"/>
          <p:cNvSpPr>
            <a:spLocks noGrp="1"/>
          </p:cNvSpPr>
          <p:nvPr>
            <p:ph type="ftr" sz="quarter" idx="3"/>
          </p:nvPr>
        </p:nvSpPr>
        <p:spPr>
          <a:xfrm>
            <a:off x="1780394" y="6152561"/>
            <a:ext cx="6829706" cy="360000"/>
          </a:xfrm>
          <a:prstGeom prst="rect">
            <a:avLst/>
          </a:prstGeom>
        </p:spPr>
        <p:txBody>
          <a:bodyPr vert="horz" lIns="0" tIns="0" rIns="0" bIns="0" rtlCol="0" anchor="b" anchorCtr="0"/>
          <a:lstStyle>
            <a:lvl1pPr algn="ctr">
              <a:defRPr sz="1200">
                <a:solidFill>
                  <a:srgbClr val="7F7F7F"/>
                </a:solidFill>
              </a:defRPr>
            </a:lvl1pPr>
          </a:lstStyle>
          <a:p>
            <a:endParaRPr lang="en-US" dirty="0"/>
          </a:p>
        </p:txBody>
      </p:sp>
      <p:pic>
        <p:nvPicPr>
          <p:cNvPr id="7" name="Image 6">
            <a:extLst>
              <a:ext uri="{FF2B5EF4-FFF2-40B4-BE49-F238E27FC236}">
                <a16:creationId xmlns:a16="http://schemas.microsoft.com/office/drawing/2014/main" id="{A3DE431C-DCFE-4B7B-89AD-4C9441E712C3}"/>
              </a:ext>
            </a:extLst>
          </p:cNvPr>
          <p:cNvPicPr>
            <a:picLocks noChangeAspect="1"/>
          </p:cNvPicPr>
          <p:nvPr userDrawn="1"/>
        </p:nvPicPr>
        <p:blipFill rotWithShape="1">
          <a:blip r:embed="rId10"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924979" y="5732584"/>
            <a:ext cx="1126344" cy="970670"/>
          </a:xfrm>
          <a:prstGeom prst="rect">
            <a:avLst/>
          </a:prstGeom>
        </p:spPr>
      </p:pic>
      <p:sp>
        <p:nvSpPr>
          <p:cNvPr id="9" name="Slide Number">
            <a:extLst>
              <a:ext uri="{FF2B5EF4-FFF2-40B4-BE49-F238E27FC236}">
                <a16:creationId xmlns:a16="http://schemas.microsoft.com/office/drawing/2014/main" id="{C3998108-0D1A-4286-85F8-60E9D14865A7}"/>
              </a:ext>
            </a:extLst>
          </p:cNvPr>
          <p:cNvSpPr>
            <a:spLocks noGrp="1"/>
          </p:cNvSpPr>
          <p:nvPr>
            <p:ph type="sldNum" sz="quarter" idx="4"/>
          </p:nvPr>
        </p:nvSpPr>
        <p:spPr bwMode="gray">
          <a:xfrm>
            <a:off x="103666" y="6361475"/>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en-US" smtClean="0"/>
              <a:pPr/>
              <a:t>‹N°›</a:t>
            </a:fld>
            <a:endParaRPr lang="en-US" dirty="0"/>
          </a:p>
        </p:txBody>
      </p:sp>
    </p:spTree>
    <p:extLst>
      <p:ext uri="{BB962C8B-B14F-4D97-AF65-F5344CB8AC3E}">
        <p14:creationId xmlns:p14="http://schemas.microsoft.com/office/powerpoint/2010/main" val="2130792155"/>
      </p:ext>
    </p:extLst>
  </p:cSld>
  <p:clrMap bg1="lt1" tx1="dk1" bg2="lt2" tx2="dk2" accent1="accent1" accent2="accent2" accent3="accent3" accent4="accent4" accent5="accent5" accent6="accent6" hlink="hlink" folHlink="folHlink"/>
  <p:sldLayoutIdLst>
    <p:sldLayoutId id="2147483807" r:id="rId1"/>
    <p:sldLayoutId id="2147483808" r:id="rId2"/>
    <p:sldLayoutId id="2147483809" r:id="rId3"/>
    <p:sldLayoutId id="2147483810" r:id="rId4"/>
    <p:sldLayoutId id="2147483811" r:id="rId5"/>
    <p:sldLayoutId id="2147483812" r:id="rId6"/>
    <p:sldLayoutId id="2147483813" r:id="rId7"/>
    <p:sldLayoutId id="2147483814"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spcBef>
          <a:spcPct val="0"/>
        </a:spcBef>
        <a:buNone/>
        <a:defRPr sz="3600" b="0" kern="1200">
          <a:solidFill>
            <a:schemeClr val="tx1"/>
          </a:solidFill>
          <a:latin typeface="+mj-lt"/>
          <a:ea typeface="+mj-ea"/>
          <a:cs typeface="+mj-cs"/>
        </a:defRPr>
      </a:lvl1pPr>
    </p:titleStyle>
    <p:bodyStyle>
      <a:lvl1pPr marL="273050" indent="-273050" algn="l" defTabSz="914400" rtl="0" eaLnBrk="1" latinLnBrk="0" hangingPunct="1">
        <a:spcBef>
          <a:spcPts val="0"/>
        </a:spcBef>
        <a:spcAft>
          <a:spcPts val="1000"/>
        </a:spcAft>
        <a:buFont typeface="Wingdings" panose="05000000000000000000" pitchFamily="2" charset="2"/>
        <a:buChar char="§"/>
        <a:defRPr sz="2200" kern="1200">
          <a:solidFill>
            <a:schemeClr val="tx1"/>
          </a:solidFill>
          <a:latin typeface="Calibri Light" panose="020F0302020204030204" pitchFamily="34" charset="0"/>
          <a:ea typeface="+mn-ea"/>
          <a:cs typeface="+mn-cs"/>
        </a:defRPr>
      </a:lvl1pPr>
      <a:lvl2pPr marL="808038" indent="-273050" algn="l" defTabSz="914400" rtl="0" eaLnBrk="1" latinLnBrk="0" hangingPunct="1">
        <a:spcBef>
          <a:spcPts val="0"/>
        </a:spcBef>
        <a:spcAft>
          <a:spcPts val="1000"/>
        </a:spcAft>
        <a:buFont typeface="Symbol" panose="05050102010706020507" pitchFamily="18" charset="2"/>
        <a:buChar char="-"/>
        <a:defRPr sz="2000" kern="1200">
          <a:solidFill>
            <a:schemeClr val="tx1"/>
          </a:solidFill>
          <a:latin typeface="Calibri Light" panose="020F0302020204030204" pitchFamily="34" charset="0"/>
          <a:ea typeface="+mn-ea"/>
          <a:cs typeface="+mn-cs"/>
        </a:defRPr>
      </a:lvl2pPr>
      <a:lvl3pPr marL="1081088" indent="-177800" algn="l" defTabSz="914400" rtl="0" eaLnBrk="1" latinLnBrk="0" hangingPunct="1">
        <a:spcBef>
          <a:spcPts val="0"/>
        </a:spcBef>
        <a:spcAft>
          <a:spcPts val="1000"/>
        </a:spcAft>
        <a:buFont typeface="Symbol" panose="05050102010706020507" pitchFamily="18" charset="2"/>
        <a:buChar char="-"/>
        <a:defRPr sz="1800" kern="1200">
          <a:solidFill>
            <a:schemeClr val="tx1"/>
          </a:solidFill>
          <a:latin typeface="Calibri Light" panose="020F0302020204030204" pitchFamily="34" charset="0"/>
          <a:ea typeface="+mn-ea"/>
          <a:cs typeface="+mn-cs"/>
        </a:defRPr>
      </a:lvl3pPr>
      <a:lvl4pPr marL="1436688" indent="-177800" algn="l" defTabSz="914400" rtl="0" eaLnBrk="1" latinLnBrk="0" hangingPunct="1">
        <a:spcBef>
          <a:spcPts val="0"/>
        </a:spcBef>
        <a:spcAft>
          <a:spcPts val="1000"/>
        </a:spcAft>
        <a:buFont typeface="Symbol" panose="05050102010706020507" pitchFamily="18" charset="2"/>
        <a:buChar char="-"/>
        <a:defRPr sz="1600" kern="1200">
          <a:solidFill>
            <a:schemeClr val="tx1"/>
          </a:solidFill>
          <a:latin typeface="Calibri Light" panose="020F0302020204030204" pitchFamily="34" charset="0"/>
          <a:ea typeface="+mn-ea"/>
          <a:cs typeface="+mn-cs"/>
        </a:defRPr>
      </a:lvl4pPr>
      <a:lvl5pPr marL="1793875" indent="-179388" algn="l" defTabSz="914400" rtl="0" eaLnBrk="1" latinLnBrk="0" hangingPunct="1">
        <a:spcBef>
          <a:spcPts val="0"/>
        </a:spcBef>
        <a:spcAft>
          <a:spcPts val="1000"/>
        </a:spcAft>
        <a:buFont typeface="Symbol" panose="05050102010706020507" pitchFamily="18" charset="2"/>
        <a:buChar char="-"/>
        <a:defRPr sz="1600" kern="1200">
          <a:solidFill>
            <a:schemeClr val="tx1"/>
          </a:solidFill>
          <a:latin typeface="Calibri Light" panose="020F0302020204030204" pitchFamily="34" charset="0"/>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
          <p:cNvSpPr>
            <a:spLocks noGrp="1"/>
          </p:cNvSpPr>
          <p:nvPr>
            <p:ph type="title"/>
          </p:nvPr>
        </p:nvSpPr>
        <p:spPr bwMode="gray">
          <a:xfrm>
            <a:off x="540070" y="432000"/>
            <a:ext cx="11111046" cy="1080000"/>
          </a:xfrm>
          <a:prstGeom prst="rect">
            <a:avLst/>
          </a:prstGeom>
        </p:spPr>
        <p:txBody>
          <a:bodyPr vert="horz" lIns="0" tIns="0" rIns="0" bIns="0" rtlCol="0" anchor="t">
            <a:noAutofit/>
          </a:bodyPr>
          <a:lstStyle/>
          <a:p>
            <a:r>
              <a:rPr lang="en-US" noProof="0" dirty="0"/>
              <a:t>Click to edit Master title style</a:t>
            </a:r>
            <a:endParaRPr lang="de-DE" noProof="0" dirty="0"/>
          </a:p>
        </p:txBody>
      </p:sp>
      <p:sp>
        <p:nvSpPr>
          <p:cNvPr id="3" name="Inhalt"/>
          <p:cNvSpPr>
            <a:spLocks noGrp="1"/>
          </p:cNvSpPr>
          <p:nvPr>
            <p:ph type="body" idx="1"/>
          </p:nvPr>
        </p:nvSpPr>
        <p:spPr bwMode="gray">
          <a:xfrm>
            <a:off x="540070" y="1512000"/>
            <a:ext cx="11111046" cy="4298400"/>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Datum"/>
          <p:cNvSpPr>
            <a:spLocks noGrp="1"/>
          </p:cNvSpPr>
          <p:nvPr>
            <p:ph type="dt" sz="half" idx="2"/>
          </p:nvPr>
        </p:nvSpPr>
        <p:spPr bwMode="gray">
          <a:xfrm>
            <a:off x="10210929" y="6084000"/>
            <a:ext cx="1440187" cy="360000"/>
          </a:xfrm>
          <a:prstGeom prst="rect">
            <a:avLst/>
          </a:prstGeom>
        </p:spPr>
        <p:txBody>
          <a:bodyPr vert="horz" lIns="0" tIns="0" rIns="0" bIns="0" rtlCol="0" anchor="b"/>
          <a:lstStyle>
            <a:lvl1pPr algn="r">
              <a:defRPr sz="1200">
                <a:solidFill>
                  <a:schemeClr val="bg1">
                    <a:lumMod val="50000"/>
                  </a:schemeClr>
                </a:solidFill>
              </a:defRPr>
            </a:lvl1pPr>
          </a:lstStyle>
          <a:p>
            <a:fld id="{B29ED702-6D2D-49FB-959D-6C4604BA1933}" type="datetime1">
              <a:rPr lang="de-DE" noProof="0" smtClean="0"/>
              <a:t>06.01.20</a:t>
            </a:fld>
            <a:endParaRPr lang="de-DE" noProof="0" dirty="0"/>
          </a:p>
        </p:txBody>
      </p:sp>
      <p:sp>
        <p:nvSpPr>
          <p:cNvPr id="5" name="Fußzeile"/>
          <p:cNvSpPr>
            <a:spLocks noGrp="1"/>
          </p:cNvSpPr>
          <p:nvPr>
            <p:ph type="ftr" sz="quarter" idx="3"/>
          </p:nvPr>
        </p:nvSpPr>
        <p:spPr bwMode="gray">
          <a:xfrm>
            <a:off x="3935312" y="6084000"/>
            <a:ext cx="4320562" cy="360000"/>
          </a:xfrm>
          <a:prstGeom prst="rect">
            <a:avLst/>
          </a:prstGeom>
        </p:spPr>
        <p:txBody>
          <a:bodyPr vert="horz" lIns="0" tIns="0" rIns="0" bIns="0" rtlCol="0" anchor="b"/>
          <a:lstStyle>
            <a:lvl1pPr algn="ctr">
              <a:defRPr sz="1200">
                <a:solidFill>
                  <a:schemeClr val="bg1">
                    <a:lumMod val="50000"/>
                  </a:schemeClr>
                </a:solidFill>
              </a:defRPr>
            </a:lvl1pPr>
          </a:lstStyle>
          <a:p>
            <a:r>
              <a:rPr lang="de-DE" noProof="0" dirty="0"/>
              <a:t>VERTRIEBSSTRAGIE PPT-VORLAGE</a:t>
            </a:r>
          </a:p>
        </p:txBody>
      </p:sp>
      <p:sp>
        <p:nvSpPr>
          <p:cNvPr id="6" name="Foliennummer"/>
          <p:cNvSpPr>
            <a:spLocks noGrp="1"/>
          </p:cNvSpPr>
          <p:nvPr>
            <p:ph type="sldNum" sz="quarter" idx="4"/>
          </p:nvPr>
        </p:nvSpPr>
        <p:spPr bwMode="gray">
          <a:xfrm>
            <a:off x="540070" y="6084000"/>
            <a:ext cx="900117" cy="360000"/>
          </a:xfrm>
          <a:prstGeom prst="rect">
            <a:avLst/>
          </a:prstGeom>
        </p:spPr>
        <p:txBody>
          <a:bodyPr vert="horz" lIns="0" tIns="0" rIns="0" bIns="0" rtlCol="0" anchor="b"/>
          <a:lstStyle>
            <a:lvl1pPr algn="l">
              <a:defRPr sz="1200">
                <a:solidFill>
                  <a:schemeClr val="bg1">
                    <a:lumMod val="50000"/>
                  </a:schemeClr>
                </a:solidFill>
              </a:defRPr>
            </a:lvl1pPr>
          </a:lstStyle>
          <a:p>
            <a:fld id="{02CEFE82-39F2-4F47-8A0C-D5AB3496FA5C}" type="slidenum">
              <a:rPr lang="de-DE" noProof="0" smtClean="0"/>
              <a:pPr/>
              <a:t>‹N°›</a:t>
            </a:fld>
            <a:endParaRPr lang="de-DE" noProof="0" dirty="0"/>
          </a:p>
        </p:txBody>
      </p:sp>
    </p:spTree>
    <p:extLst>
      <p:ext uri="{BB962C8B-B14F-4D97-AF65-F5344CB8AC3E}">
        <p14:creationId xmlns:p14="http://schemas.microsoft.com/office/powerpoint/2010/main" val="2083764103"/>
      </p:ext>
    </p:extLst>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 id="2147483857" r:id="rId14"/>
    <p:sldLayoutId id="2147483858" r:id="rId15"/>
    <p:sldLayoutId id="2147483859" r:id="rId16"/>
    <p:sldLayoutId id="2147483860" r:id="rId17"/>
    <p:sldLayoutId id="2147483861" r:id="rId18"/>
    <p:sldLayoutId id="2147483862" r:id="rId19"/>
    <p:sldLayoutId id="2147483864" r:id="rId2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70000" indent="-270000" algn="l" defTabSz="914400" rtl="0" eaLnBrk="1" latinLnBrk="0" hangingPunct="1">
        <a:lnSpc>
          <a:spcPct val="90000"/>
        </a:lnSpc>
        <a:spcBef>
          <a:spcPts val="0"/>
        </a:spcBef>
        <a:spcAft>
          <a:spcPts val="1000"/>
        </a:spcAft>
        <a:buFont typeface="Wingdings" panose="05000000000000000000" pitchFamily="2" charset="2"/>
        <a:buChar char="§"/>
        <a:defRPr sz="2200" kern="1200">
          <a:solidFill>
            <a:schemeClr val="tx1"/>
          </a:solidFill>
          <a:latin typeface="+mn-lt"/>
          <a:ea typeface="+mn-ea"/>
          <a:cs typeface="+mn-cs"/>
        </a:defRPr>
      </a:lvl1pPr>
      <a:lvl2pPr marL="720000" indent="-270000" algn="l" defTabSz="914400" rtl="0" eaLnBrk="1" latinLnBrk="0" hangingPunct="1">
        <a:lnSpc>
          <a:spcPct val="90000"/>
        </a:lnSpc>
        <a:spcBef>
          <a:spcPts val="0"/>
        </a:spcBef>
        <a:spcAft>
          <a:spcPts val="1000"/>
        </a:spcAft>
        <a:buFont typeface="Calibri Light" panose="020F0302020204030204" pitchFamily="34" charset="0"/>
        <a:buChar char="–"/>
        <a:defRPr sz="2000" kern="1200">
          <a:solidFill>
            <a:schemeClr val="tx1"/>
          </a:solidFill>
          <a:latin typeface="+mn-lt"/>
          <a:ea typeface="+mn-ea"/>
          <a:cs typeface="+mn-cs"/>
        </a:defRPr>
      </a:lvl2pPr>
      <a:lvl3pPr marL="1080000" indent="-270000" algn="l" defTabSz="914400" rtl="0" eaLnBrk="1" latinLnBrk="0" hangingPunct="1">
        <a:lnSpc>
          <a:spcPct val="90000"/>
        </a:lnSpc>
        <a:spcBef>
          <a:spcPts val="0"/>
        </a:spcBef>
        <a:spcAft>
          <a:spcPts val="1000"/>
        </a:spcAft>
        <a:buFont typeface="Calibri Light" panose="020F0302020204030204" pitchFamily="34" charset="0"/>
        <a:buChar char="–"/>
        <a:defRPr sz="1800" kern="1200">
          <a:solidFill>
            <a:schemeClr val="tx1"/>
          </a:solidFill>
          <a:latin typeface="+mn-lt"/>
          <a:ea typeface="+mn-ea"/>
          <a:cs typeface="+mn-cs"/>
        </a:defRPr>
      </a:lvl3pPr>
      <a:lvl4pPr marL="1440000" indent="-270000" algn="l" defTabSz="914400" rtl="0" eaLnBrk="1" latinLnBrk="0" hangingPunct="1">
        <a:lnSpc>
          <a:spcPct val="90000"/>
        </a:lnSpc>
        <a:spcBef>
          <a:spcPts val="0"/>
        </a:spcBef>
        <a:spcAft>
          <a:spcPts val="1000"/>
        </a:spcAft>
        <a:buFont typeface="Calibri Light" panose="020F0302020204030204" pitchFamily="34" charset="0"/>
        <a:buChar char="–"/>
        <a:defRPr sz="1600" kern="1200">
          <a:solidFill>
            <a:schemeClr val="tx1"/>
          </a:solidFill>
          <a:latin typeface="+mn-lt"/>
          <a:ea typeface="+mn-ea"/>
          <a:cs typeface="+mn-cs"/>
        </a:defRPr>
      </a:lvl4pPr>
      <a:lvl5pPr marL="1800000" indent="-270000" algn="l" defTabSz="914400" rtl="0" eaLnBrk="1" latinLnBrk="0" hangingPunct="1">
        <a:lnSpc>
          <a:spcPct val="90000"/>
        </a:lnSpc>
        <a:spcBef>
          <a:spcPts val="0"/>
        </a:spcBef>
        <a:spcAft>
          <a:spcPts val="1000"/>
        </a:spcAft>
        <a:buFont typeface="Calibri Light" panose="020F030202020403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hyperlink" Target="mailto:contact@losam.fr"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10.emf"/></Relationships>
</file>

<file path=ppt/slides/_rels/slide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jpeg"/><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tiff"/><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tiff"/><Relationship Id="rId18" Type="http://schemas.openxmlformats.org/officeDocument/2006/relationships/image" Target="../media/image33.tiff"/><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tiff"/><Relationship Id="rId17" Type="http://schemas.openxmlformats.org/officeDocument/2006/relationships/image" Target="../media/image32.tiff"/><Relationship Id="rId2" Type="http://schemas.openxmlformats.org/officeDocument/2006/relationships/notesSlide" Target="../notesSlides/notesSlide4.xml"/><Relationship Id="rId16" Type="http://schemas.openxmlformats.org/officeDocument/2006/relationships/image" Target="../media/image31.tiff"/><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6.tiff"/><Relationship Id="rId5" Type="http://schemas.openxmlformats.org/officeDocument/2006/relationships/image" Target="../media/image20.png"/><Relationship Id="rId15" Type="http://schemas.openxmlformats.org/officeDocument/2006/relationships/image" Target="../media/image30.tiff"/><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tiff"/></Relationships>
</file>

<file path=ppt/slides/_rels/slide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tiff"/></Relationships>
</file>

<file path=ppt/slides/_rels/slide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9E010F4-E24C-C147-BB4E-1048E81F5372}"/>
              </a:ext>
            </a:extLst>
          </p:cNvPr>
          <p:cNvSpPr/>
          <p:nvPr/>
        </p:nvSpPr>
        <p:spPr>
          <a:xfrm>
            <a:off x="-1" y="3819646"/>
            <a:ext cx="11864051" cy="303835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5" name="Rectangle 4">
            <a:extLst>
              <a:ext uri="{FF2B5EF4-FFF2-40B4-BE49-F238E27FC236}">
                <a16:creationId xmlns:a16="http://schemas.microsoft.com/office/drawing/2014/main" id="{19E010F4-E24C-C147-BB4E-1048E81F5372}"/>
              </a:ext>
            </a:extLst>
          </p:cNvPr>
          <p:cNvSpPr/>
          <p:nvPr/>
        </p:nvSpPr>
        <p:spPr>
          <a:xfrm>
            <a:off x="589382" y="600146"/>
            <a:ext cx="5707878" cy="565770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solidFill>
                <a:schemeClr val="tx2"/>
              </a:solidFill>
            </a:endParaRPr>
          </a:p>
        </p:txBody>
      </p:sp>
      <p:sp>
        <p:nvSpPr>
          <p:cNvPr id="12" name="Rechteck 2"/>
          <p:cNvSpPr/>
          <p:nvPr/>
        </p:nvSpPr>
        <p:spPr bwMode="gray">
          <a:xfrm>
            <a:off x="7049207" y="4608754"/>
            <a:ext cx="3267796" cy="1329595"/>
          </a:xfrm>
          <a:prstGeom prst="rect">
            <a:avLst/>
          </a:prstGeom>
        </p:spPr>
        <p:txBody>
          <a:bodyPr wrap="square" lIns="0" tIns="0" rIns="0" bIns="0">
            <a:spAutoFit/>
          </a:bodyPr>
          <a:lstStyle/>
          <a:p>
            <a:pPr marL="0" marR="0" lvl="0" indent="0" defTabSz="914309" rtl="0" eaLnBrk="1" fontAlgn="auto" latinLnBrk="0" hangingPunct="1">
              <a:lnSpc>
                <a:spcPct val="90000"/>
              </a:lnSpc>
              <a:spcBef>
                <a:spcPts val="0"/>
              </a:spcBef>
              <a:spcAft>
                <a:spcPts val="0"/>
              </a:spcAft>
              <a:buClrTx/>
              <a:buSzTx/>
              <a:buFontTx/>
              <a:buNone/>
              <a:tabLst/>
              <a:defRPr/>
            </a:pPr>
            <a:r>
              <a:rPr kumimoji="0" lang="fr-FR" sz="3200" i="0" u="none" strike="noStrike" kern="1200" cap="all" spc="0" normalizeH="0" baseline="0" noProof="0" dirty="0">
                <a:ln>
                  <a:noFill/>
                </a:ln>
                <a:effectLst/>
                <a:uLnTx/>
                <a:uFillTx/>
                <a:latin typeface="Century Gothic" charset="0"/>
                <a:ea typeface="Century Gothic" charset="0"/>
                <a:cs typeface="Century Gothic" charset="0"/>
              </a:rPr>
              <a:t>Agence</a:t>
            </a:r>
            <a:endParaRPr lang="fr-FR" sz="3200" cap="all" dirty="0">
              <a:latin typeface="Century Gothic" charset="0"/>
              <a:ea typeface="Century Gothic" charset="0"/>
              <a:cs typeface="Century Gothic" charset="0"/>
            </a:endParaRPr>
          </a:p>
          <a:p>
            <a:pPr marL="0" marR="0" lvl="0" indent="0" defTabSz="914309" rtl="0" eaLnBrk="1" fontAlgn="auto" latinLnBrk="0" hangingPunct="1">
              <a:lnSpc>
                <a:spcPct val="90000"/>
              </a:lnSpc>
              <a:spcBef>
                <a:spcPts val="0"/>
              </a:spcBef>
              <a:spcAft>
                <a:spcPts val="0"/>
              </a:spcAft>
              <a:buClrTx/>
              <a:buSzTx/>
              <a:buFontTx/>
              <a:buNone/>
              <a:tabLst/>
              <a:defRPr/>
            </a:pPr>
            <a:r>
              <a:rPr kumimoji="0" lang="fr-FR" sz="3200" b="1" i="0" u="none" strike="noStrike" kern="1200" cap="all" spc="0" normalizeH="0" baseline="0" noProof="0" dirty="0">
                <a:ln>
                  <a:noFill/>
                </a:ln>
                <a:effectLst/>
                <a:uLnTx/>
                <a:uFillTx/>
                <a:latin typeface="Century Gothic" charset="0"/>
                <a:ea typeface="Century Gothic" charset="0"/>
                <a:cs typeface="Century Gothic" charset="0"/>
              </a:rPr>
              <a:t>marketing</a:t>
            </a:r>
            <a:r>
              <a:rPr kumimoji="0" lang="fr-FR" sz="3200" b="1" i="0" u="none" strike="noStrike" kern="1200" cap="all" spc="0" normalizeH="0" noProof="0" dirty="0">
                <a:ln>
                  <a:noFill/>
                </a:ln>
                <a:effectLst/>
                <a:uLnTx/>
                <a:uFillTx/>
                <a:latin typeface="Century Gothic" charset="0"/>
                <a:ea typeface="Century Gothic" charset="0"/>
                <a:cs typeface="Century Gothic" charset="0"/>
              </a:rPr>
              <a:t> &amp; networking</a:t>
            </a:r>
            <a:endParaRPr kumimoji="0" lang="fr-FR" sz="3200" b="0" i="1" u="none" strike="noStrike" kern="1200" spc="0" normalizeH="0" noProof="0" dirty="0">
              <a:ln>
                <a:noFill/>
              </a:ln>
              <a:effectLst/>
              <a:uLnTx/>
              <a:uFillTx/>
              <a:latin typeface="Century Gothic" charset="0"/>
              <a:ea typeface="Century Gothic" charset="0"/>
              <a:cs typeface="Century Gothic" charset="0"/>
            </a:endParaRPr>
          </a:p>
        </p:txBody>
      </p:sp>
      <p:sp>
        <p:nvSpPr>
          <p:cNvPr id="22" name="Rechteck 2"/>
          <p:cNvSpPr/>
          <p:nvPr/>
        </p:nvSpPr>
        <p:spPr bwMode="gray">
          <a:xfrm>
            <a:off x="7049207" y="6011110"/>
            <a:ext cx="4062895" cy="304699"/>
          </a:xfrm>
          <a:prstGeom prst="rect">
            <a:avLst/>
          </a:prstGeom>
        </p:spPr>
        <p:txBody>
          <a:bodyPr wrap="square" lIns="0" tIns="0" rIns="0" bIns="0">
            <a:spAutoFit/>
          </a:bodyPr>
          <a:lstStyle/>
          <a:p>
            <a:pPr marL="0" marR="0" lvl="0" indent="0" defTabSz="914309" rtl="0" eaLnBrk="1" fontAlgn="auto" latinLnBrk="0" hangingPunct="1">
              <a:lnSpc>
                <a:spcPct val="90000"/>
              </a:lnSpc>
              <a:spcBef>
                <a:spcPts val="0"/>
              </a:spcBef>
              <a:spcAft>
                <a:spcPts val="0"/>
              </a:spcAft>
              <a:buClrTx/>
              <a:buSzTx/>
              <a:buFontTx/>
              <a:buNone/>
              <a:tabLst/>
              <a:defRPr/>
            </a:pPr>
            <a:r>
              <a:rPr kumimoji="0" lang="fr-FR" sz="2200" u="none" strike="noStrike" kern="1200" spc="0" normalizeH="0" noProof="0" dirty="0">
                <a:ln>
                  <a:noFill/>
                </a:ln>
                <a:solidFill>
                  <a:schemeClr val="bg1"/>
                </a:solidFill>
                <a:effectLst/>
                <a:uLnTx/>
                <a:uFillTx/>
                <a:latin typeface="Gill Sans MT" charset="0"/>
                <a:ea typeface="Gill Sans MT" charset="0"/>
                <a:cs typeface="Gill Sans MT" charset="0"/>
              </a:rPr>
              <a:t>Dédiée aux executive leaders</a:t>
            </a:r>
          </a:p>
        </p:txBody>
      </p:sp>
      <p:sp>
        <p:nvSpPr>
          <p:cNvPr id="18" name="Rectangle 17"/>
          <p:cNvSpPr/>
          <p:nvPr/>
        </p:nvSpPr>
        <p:spPr>
          <a:xfrm rot="18900000" flipV="1">
            <a:off x="6070866" y="4735110"/>
            <a:ext cx="641339" cy="641338"/>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0" name="Rectangle 17"/>
          <p:cNvSpPr/>
          <p:nvPr/>
        </p:nvSpPr>
        <p:spPr>
          <a:xfrm rot="18900000" flipV="1">
            <a:off x="6359903" y="4833526"/>
            <a:ext cx="372749" cy="37274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pic>
        <p:nvPicPr>
          <p:cNvPr id="11" name="Image 10"/>
          <p:cNvPicPr>
            <a:picLocks noChangeAspect="1"/>
          </p:cNvPicPr>
          <p:nvPr/>
        </p:nvPicPr>
        <p:blipFill>
          <a:blip r:embed="rId2"/>
          <a:stretch>
            <a:fillRect/>
          </a:stretch>
        </p:blipFill>
        <p:spPr>
          <a:xfrm>
            <a:off x="1982786" y="1746080"/>
            <a:ext cx="2921070" cy="3365840"/>
          </a:xfrm>
          <a:prstGeom prst="rect">
            <a:avLst/>
          </a:prstGeom>
        </p:spPr>
      </p:pic>
    </p:spTree>
    <p:extLst>
      <p:ext uri="{BB962C8B-B14F-4D97-AF65-F5344CB8AC3E}">
        <p14:creationId xmlns:p14="http://schemas.microsoft.com/office/powerpoint/2010/main" val="85609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er 16"/>
          <p:cNvGrpSpPr/>
          <p:nvPr/>
        </p:nvGrpSpPr>
        <p:grpSpPr>
          <a:xfrm>
            <a:off x="-1" y="6945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7" name="Sous-titre 2">
            <a:extLst>
              <a:ext uri="{FF2B5EF4-FFF2-40B4-BE49-F238E27FC236}">
                <a16:creationId xmlns:a16="http://schemas.microsoft.com/office/drawing/2014/main" id="{923A8943-F231-4E57-A00F-B7830CF49098}"/>
              </a:ext>
            </a:extLst>
          </p:cNvPr>
          <p:cNvSpPr txBox="1">
            <a:spLocks/>
          </p:cNvSpPr>
          <p:nvPr/>
        </p:nvSpPr>
        <p:spPr>
          <a:xfrm>
            <a:off x="1404930" y="1160759"/>
            <a:ext cx="7826396" cy="3139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600" b="1" dirty="0">
                <a:solidFill>
                  <a:schemeClr val="tx2">
                    <a:lumMod val="60000"/>
                    <a:lumOff val="40000"/>
                  </a:schemeClr>
                </a:solidFill>
                <a:latin typeface="Century Gothic "/>
              </a:rPr>
              <a:t>Concept</a:t>
            </a:r>
          </a:p>
        </p:txBody>
      </p:sp>
      <p:sp>
        <p:nvSpPr>
          <p:cNvPr id="9" name="Sous-titre 2">
            <a:extLst>
              <a:ext uri="{FF2B5EF4-FFF2-40B4-BE49-F238E27FC236}">
                <a16:creationId xmlns:a16="http://schemas.microsoft.com/office/drawing/2014/main" id="{B1B7B66E-2A5F-4FAE-9FD4-A6EC86EFC697}"/>
              </a:ext>
            </a:extLst>
          </p:cNvPr>
          <p:cNvSpPr txBox="1">
            <a:spLocks/>
          </p:cNvSpPr>
          <p:nvPr/>
        </p:nvSpPr>
        <p:spPr>
          <a:xfrm>
            <a:off x="1379310" y="595126"/>
            <a:ext cx="8787329"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LES CLUBS &amp; CERCLES</a:t>
            </a:r>
          </a:p>
        </p:txBody>
      </p:sp>
      <p:sp>
        <p:nvSpPr>
          <p:cNvPr id="2" name="Rectangle 1"/>
          <p:cNvSpPr/>
          <p:nvPr/>
        </p:nvSpPr>
        <p:spPr>
          <a:xfrm>
            <a:off x="1404930" y="3071895"/>
            <a:ext cx="4995870" cy="1985159"/>
          </a:xfrm>
          <a:prstGeom prst="rect">
            <a:avLst/>
          </a:prstGeom>
        </p:spPr>
        <p:txBody>
          <a:bodyPr wrap="square">
            <a:spAutoFit/>
          </a:bodyPr>
          <a:lstStyle/>
          <a:p>
            <a:pPr marL="185738" lvl="0" indent="-185738">
              <a:spcAft>
                <a:spcPts val="600"/>
              </a:spcAft>
              <a:buFont typeface=".AppleSystemUIFont" charset="-120"/>
              <a:buChar char="›"/>
              <a:defRPr/>
            </a:pPr>
            <a:r>
              <a:rPr lang="fr-FR" sz="1200" dirty="0">
                <a:solidFill>
                  <a:schemeClr val="tx2"/>
                </a:solidFill>
                <a:latin typeface="Century Gothic" charset="0"/>
                <a:ea typeface="Century Gothic" charset="0"/>
                <a:cs typeface="Century Gothic" charset="0"/>
              </a:rPr>
              <a:t>Il s’agit de </a:t>
            </a:r>
            <a:r>
              <a:rPr lang="fr-FR" sz="1200" b="1" dirty="0">
                <a:solidFill>
                  <a:schemeClr val="tx2"/>
                </a:solidFill>
                <a:latin typeface="Century Gothic" charset="0"/>
                <a:ea typeface="Century Gothic" charset="0"/>
                <a:cs typeface="Century Gothic" charset="0"/>
              </a:rPr>
              <a:t>créer un véritable cercle influent</a:t>
            </a:r>
            <a:r>
              <a:rPr lang="fr-FR" sz="1200" dirty="0">
                <a:solidFill>
                  <a:schemeClr val="tx2"/>
                </a:solidFill>
                <a:latin typeface="Century Gothic" charset="0"/>
                <a:ea typeface="Century Gothic" charset="0"/>
                <a:cs typeface="Century Gothic" charset="0"/>
              </a:rPr>
              <a:t> de dirigeants qui s’engagent dans une dynamique de réflexions collectives,</a:t>
            </a:r>
          </a:p>
          <a:p>
            <a:pPr marL="185738" lvl="0" indent="-185738">
              <a:spcAft>
                <a:spcPts val="600"/>
              </a:spcAft>
              <a:buFont typeface=".AppleSystemUIFont" charset="-120"/>
              <a:buChar char="›"/>
              <a:defRPr/>
            </a:pPr>
            <a:r>
              <a:rPr lang="fr-FR" sz="1200" dirty="0">
                <a:solidFill>
                  <a:schemeClr val="tx2"/>
                </a:solidFill>
                <a:latin typeface="Century Gothic" charset="0"/>
                <a:ea typeface="Century Gothic" charset="0"/>
                <a:cs typeface="Century Gothic" charset="0"/>
              </a:rPr>
              <a:t>Ce Cercle sera porté par un </a:t>
            </a:r>
            <a:r>
              <a:rPr lang="fr-FR" sz="1200" b="1" dirty="0">
                <a:solidFill>
                  <a:schemeClr val="tx2"/>
                </a:solidFill>
                <a:latin typeface="Century Gothic" charset="0"/>
                <a:ea typeface="Century Gothic" charset="0"/>
                <a:cs typeface="Century Gothic" charset="0"/>
              </a:rPr>
              <a:t>réel sentiment d’appartenance </a:t>
            </a:r>
            <a:r>
              <a:rPr lang="fr-FR" sz="1200" dirty="0">
                <a:solidFill>
                  <a:schemeClr val="tx2"/>
                </a:solidFill>
                <a:latin typeface="Century Gothic" charset="0"/>
                <a:ea typeface="Century Gothic" charset="0"/>
                <a:cs typeface="Century Gothic" charset="0"/>
              </a:rPr>
              <a:t>entre les membres</a:t>
            </a:r>
          </a:p>
          <a:p>
            <a:pPr marL="185738" lvl="0" indent="-185738">
              <a:spcAft>
                <a:spcPts val="600"/>
              </a:spcAft>
              <a:buFont typeface=".AppleSystemUIFont" charset="-120"/>
              <a:buChar char="›"/>
              <a:defRPr/>
            </a:pPr>
            <a:r>
              <a:rPr lang="fr-FR" sz="1200" b="1" dirty="0">
                <a:solidFill>
                  <a:schemeClr val="tx2"/>
                </a:solidFill>
                <a:latin typeface="Century Gothic" charset="0"/>
                <a:ea typeface="Century Gothic" charset="0"/>
                <a:cs typeface="Century Gothic" charset="0"/>
              </a:rPr>
              <a:t>La cible du Cercle doit être de haut niveau</a:t>
            </a:r>
            <a:r>
              <a:rPr lang="fr-FR" sz="1200" dirty="0">
                <a:solidFill>
                  <a:schemeClr val="tx2"/>
                </a:solidFill>
                <a:latin typeface="Century Gothic" charset="0"/>
                <a:ea typeface="Century Gothic" charset="0"/>
                <a:cs typeface="Century Gothic" charset="0"/>
              </a:rPr>
              <a:t>, homogène et va correspondre uniquement à vos priorités commerciales</a:t>
            </a:r>
          </a:p>
          <a:p>
            <a:pPr marL="185738" lvl="0" indent="-185738">
              <a:spcAft>
                <a:spcPts val="600"/>
              </a:spcAft>
              <a:buFont typeface=".AppleSystemUIFont" charset="-120"/>
              <a:buChar char="›"/>
              <a:defRPr/>
            </a:pPr>
            <a:r>
              <a:rPr lang="fr-FR" sz="1200" b="1" dirty="0">
                <a:solidFill>
                  <a:schemeClr val="tx2"/>
                </a:solidFill>
                <a:latin typeface="Century Gothic" charset="0"/>
                <a:ea typeface="Century Gothic" charset="0"/>
                <a:cs typeface="Century Gothic" charset="0"/>
              </a:rPr>
              <a:t>Le Cercle sera animé </a:t>
            </a:r>
            <a:r>
              <a:rPr lang="fr-FR" sz="1200" dirty="0">
                <a:solidFill>
                  <a:schemeClr val="tx2"/>
                </a:solidFill>
                <a:latin typeface="Century Gothic" charset="0"/>
                <a:ea typeface="Century Gothic" charset="0"/>
                <a:cs typeface="Century Gothic" charset="0"/>
              </a:rPr>
              <a:t>par 5 rencontres dans l’année, une newsletter mensuelle, un livre blanc de restitution et un dispositif marketing associé. </a:t>
            </a:r>
          </a:p>
        </p:txBody>
      </p:sp>
      <p:sp>
        <p:nvSpPr>
          <p:cNvPr id="3" name="Rectangle 2"/>
          <p:cNvSpPr/>
          <p:nvPr/>
        </p:nvSpPr>
        <p:spPr>
          <a:xfrm>
            <a:off x="1404930" y="2118070"/>
            <a:ext cx="4254465" cy="646331"/>
          </a:xfrm>
          <a:prstGeom prst="rect">
            <a:avLst/>
          </a:prstGeom>
        </p:spPr>
        <p:txBody>
          <a:bodyPr wrap="square">
            <a:spAutoFit/>
          </a:bodyPr>
          <a:lstStyle/>
          <a:p>
            <a:pPr lvl="0">
              <a:defRPr/>
            </a:pPr>
            <a:r>
              <a:rPr lang="fr-FR" b="1" dirty="0">
                <a:solidFill>
                  <a:schemeClr val="bg2"/>
                </a:solidFill>
                <a:latin typeface="Gill Sans MT" charset="0"/>
                <a:ea typeface="Gill Sans MT" charset="0"/>
                <a:cs typeface="Gill Sans MT" charset="0"/>
              </a:rPr>
              <a:t>Capter et fédérer votre cible au sein d’un « laboratoire à idées »</a:t>
            </a:r>
          </a:p>
        </p:txBody>
      </p:sp>
      <p:sp>
        <p:nvSpPr>
          <p:cNvPr id="26" name="Rectangle 17"/>
          <p:cNvSpPr/>
          <p:nvPr/>
        </p:nvSpPr>
        <p:spPr>
          <a:xfrm rot="13500000">
            <a:off x="9431596" y="1397324"/>
            <a:ext cx="1973238" cy="1412348"/>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0 w 868102"/>
              <a:gd name="connsiteY0" fmla="*/ 0 h 868102"/>
              <a:gd name="connsiteX1" fmla="*/ 868102 w 868102"/>
              <a:gd name="connsiteY1" fmla="*/ 0 h 868102"/>
              <a:gd name="connsiteX2" fmla="*/ 868102 w 868102"/>
              <a:gd name="connsiteY2" fmla="*/ 868102 h 868102"/>
              <a:gd name="connsiteX3" fmla="*/ 250882 w 868102"/>
              <a:gd name="connsiteY3" fmla="*/ 864296 h 868102"/>
            </a:gdLst>
            <a:ahLst/>
            <a:cxnLst>
              <a:cxn ang="0">
                <a:pos x="connsiteX0" y="connsiteY0"/>
              </a:cxn>
              <a:cxn ang="0">
                <a:pos x="connsiteX1" y="connsiteY1"/>
              </a:cxn>
              <a:cxn ang="0">
                <a:pos x="connsiteX2" y="connsiteY2"/>
              </a:cxn>
              <a:cxn ang="0">
                <a:pos x="connsiteX3" y="connsiteY3"/>
              </a:cxn>
            </a:cxnLst>
            <a:rect l="l" t="t" r="r" b="b"/>
            <a:pathLst>
              <a:path w="868102" h="868102">
                <a:moveTo>
                  <a:pt x="0" y="0"/>
                </a:moveTo>
                <a:lnTo>
                  <a:pt x="868102" y="0"/>
                </a:lnTo>
                <a:lnTo>
                  <a:pt x="868102" y="868102"/>
                </a:lnTo>
                <a:lnTo>
                  <a:pt x="250882" y="864296"/>
                </a:lnTo>
              </a:path>
            </a:pathLst>
          </a:cu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1" name="Rectangle 20">
            <a:extLst>
              <a:ext uri="{FF2B5EF4-FFF2-40B4-BE49-F238E27FC236}">
                <a16:creationId xmlns:a16="http://schemas.microsoft.com/office/drawing/2014/main" id="{BD707C82-ED2F-47DB-B8CA-192465BC1707}"/>
              </a:ext>
            </a:extLst>
          </p:cNvPr>
          <p:cNvSpPr/>
          <p:nvPr/>
        </p:nvSpPr>
        <p:spPr>
          <a:xfrm>
            <a:off x="8080513" y="3169717"/>
            <a:ext cx="4111485" cy="20077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Rectangle 15"/>
          <p:cNvSpPr/>
          <p:nvPr/>
        </p:nvSpPr>
        <p:spPr>
          <a:xfrm>
            <a:off x="8366925" y="3450986"/>
            <a:ext cx="3192284" cy="1458348"/>
          </a:xfrm>
          <a:prstGeom prst="rect">
            <a:avLst/>
          </a:prstGeom>
        </p:spPr>
        <p:txBody>
          <a:bodyPr wrap="square">
            <a:spAutoFit/>
          </a:bodyPr>
          <a:lstStyle/>
          <a:p>
            <a:pPr lvl="0">
              <a:lnSpc>
                <a:spcPts val="1780"/>
              </a:lnSpc>
              <a:defRPr/>
            </a:pPr>
            <a:r>
              <a:rPr lang="fr-FR" sz="1400" dirty="0">
                <a:solidFill>
                  <a:schemeClr val="bg1"/>
                </a:solidFill>
                <a:latin typeface="Century Gothic" charset="0"/>
                <a:ea typeface="Century Gothic" charset="0"/>
                <a:cs typeface="Century Gothic" charset="0"/>
              </a:rPr>
              <a:t>Notre force est d’activer le levier extraordinaire de la cooptation à travers les 2800 dirigeants que nous fédérons toute l’année pour atteindre exactement les cibles prioritaires de nos clients.</a:t>
            </a:r>
          </a:p>
        </p:txBody>
      </p:sp>
      <p:sp>
        <p:nvSpPr>
          <p:cNvPr id="19" name="Rectangle 17"/>
          <p:cNvSpPr/>
          <p:nvPr/>
        </p:nvSpPr>
        <p:spPr>
          <a:xfrm rot="8100000">
            <a:off x="8506071" y="2836124"/>
            <a:ext cx="372151" cy="37215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solidFill>
            <a:schemeClr val="bg1"/>
          </a:solid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7" name="Connecteur droit 26"/>
          <p:cNvCxnSpPr/>
          <p:nvPr/>
        </p:nvCxnSpPr>
        <p:spPr>
          <a:xfrm flipH="1">
            <a:off x="10485624" y="3169717"/>
            <a:ext cx="1114975" cy="0"/>
          </a:xfrm>
          <a:prstGeom prst="line">
            <a:avLst/>
          </a:prstGeom>
          <a:ln w="38100">
            <a:solidFill>
              <a:schemeClr val="accent6"/>
            </a:solidFill>
            <a:tailEnd type="none"/>
          </a:ln>
        </p:spPr>
        <p:style>
          <a:lnRef idx="1">
            <a:schemeClr val="accent1"/>
          </a:lnRef>
          <a:fillRef idx="0">
            <a:schemeClr val="accent1"/>
          </a:fillRef>
          <a:effectRef idx="0">
            <a:schemeClr val="accent1"/>
          </a:effectRef>
          <a:fontRef idx="minor">
            <a:schemeClr val="tx1"/>
          </a:fontRef>
        </p:style>
      </p:cxnSp>
      <p:grpSp>
        <p:nvGrpSpPr>
          <p:cNvPr id="68" name="Grouper 67"/>
          <p:cNvGrpSpPr/>
          <p:nvPr/>
        </p:nvGrpSpPr>
        <p:grpSpPr>
          <a:xfrm>
            <a:off x="9710423" y="1328639"/>
            <a:ext cx="1015242" cy="1091918"/>
            <a:chOff x="9540614" y="1232309"/>
            <a:chExt cx="1361413" cy="1464237"/>
          </a:xfrm>
        </p:grpSpPr>
        <p:sp>
          <p:nvSpPr>
            <p:cNvPr id="41" name="Forme libre 40"/>
            <p:cNvSpPr/>
            <p:nvPr/>
          </p:nvSpPr>
          <p:spPr>
            <a:xfrm rot="10800000">
              <a:off x="9771325" y="1459041"/>
              <a:ext cx="899992" cy="1034067"/>
            </a:xfrm>
            <a:custGeom>
              <a:avLst/>
              <a:gdLst>
                <a:gd name="connsiteX0" fmla="*/ 449996 w 899992"/>
                <a:gd name="connsiteY0" fmla="*/ 1034067 h 1034067"/>
                <a:gd name="connsiteX1" fmla="*/ 0 w 899992"/>
                <a:gd name="connsiteY1" fmla="*/ 584071 h 1034067"/>
                <a:gd name="connsiteX2" fmla="*/ 198399 w 899992"/>
                <a:gd name="connsiteY2" fmla="*/ 210927 h 1034067"/>
                <a:gd name="connsiteX3" fmla="*/ 253115 w 899992"/>
                <a:gd name="connsiteY3" fmla="*/ 181228 h 1034067"/>
                <a:gd name="connsiteX4" fmla="*/ 253115 w 899992"/>
                <a:gd name="connsiteY4" fmla="*/ 30627 h 1034067"/>
                <a:gd name="connsiteX5" fmla="*/ 283742 w 899992"/>
                <a:gd name="connsiteY5" fmla="*/ 0 h 1034067"/>
                <a:gd name="connsiteX6" fmla="*/ 616249 w 899992"/>
                <a:gd name="connsiteY6" fmla="*/ 0 h 1034067"/>
                <a:gd name="connsiteX7" fmla="*/ 646876 w 899992"/>
                <a:gd name="connsiteY7" fmla="*/ 30627 h 1034067"/>
                <a:gd name="connsiteX8" fmla="*/ 646876 w 899992"/>
                <a:gd name="connsiteY8" fmla="*/ 181228 h 1034067"/>
                <a:gd name="connsiteX9" fmla="*/ 701593 w 899992"/>
                <a:gd name="connsiteY9" fmla="*/ 210927 h 1034067"/>
                <a:gd name="connsiteX10" fmla="*/ 899992 w 899992"/>
                <a:gd name="connsiteY10" fmla="*/ 584071 h 1034067"/>
                <a:gd name="connsiteX11" fmla="*/ 449996 w 899992"/>
                <a:gd name="connsiteY11" fmla="*/ 1034067 h 103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99992" h="1034067">
                  <a:moveTo>
                    <a:pt x="449996" y="1034067"/>
                  </a:moveTo>
                  <a:cubicBezTo>
                    <a:pt x="201470" y="1034067"/>
                    <a:pt x="0" y="832597"/>
                    <a:pt x="0" y="584071"/>
                  </a:cubicBezTo>
                  <a:cubicBezTo>
                    <a:pt x="0" y="428742"/>
                    <a:pt x="78699" y="291795"/>
                    <a:pt x="198399" y="210927"/>
                  </a:cubicBezTo>
                  <a:lnTo>
                    <a:pt x="253115" y="181228"/>
                  </a:lnTo>
                  <a:lnTo>
                    <a:pt x="253115" y="30627"/>
                  </a:lnTo>
                  <a:cubicBezTo>
                    <a:pt x="253115" y="13712"/>
                    <a:pt x="266827" y="0"/>
                    <a:pt x="283742" y="0"/>
                  </a:cubicBezTo>
                  <a:lnTo>
                    <a:pt x="616249" y="0"/>
                  </a:lnTo>
                  <a:cubicBezTo>
                    <a:pt x="633164" y="0"/>
                    <a:pt x="646876" y="13712"/>
                    <a:pt x="646876" y="30627"/>
                  </a:cubicBezTo>
                  <a:lnTo>
                    <a:pt x="646876" y="181228"/>
                  </a:lnTo>
                  <a:lnTo>
                    <a:pt x="701593" y="210927"/>
                  </a:lnTo>
                  <a:cubicBezTo>
                    <a:pt x="821293" y="291795"/>
                    <a:pt x="899992" y="428742"/>
                    <a:pt x="899992" y="584071"/>
                  </a:cubicBezTo>
                  <a:cubicBezTo>
                    <a:pt x="899992" y="832597"/>
                    <a:pt x="698522" y="1034067"/>
                    <a:pt x="449996" y="1034067"/>
                  </a:cubicBezTo>
                  <a:close/>
                </a:path>
              </a:pathLst>
            </a:cu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0" name="Rectangle à coins arrondis 9"/>
            <p:cNvSpPr>
              <a:spLocks noChangeAspect="1"/>
            </p:cNvSpPr>
            <p:nvPr/>
          </p:nvSpPr>
          <p:spPr>
            <a:xfrm>
              <a:off x="10037355" y="2512206"/>
              <a:ext cx="367932" cy="43200"/>
            </a:xfrm>
            <a:prstGeom prst="roundRect">
              <a:avLst>
                <a:gd name="adj" fmla="val 50000"/>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43" name="Rectangle à coins arrondis 42"/>
            <p:cNvSpPr>
              <a:spLocks noChangeAspect="1"/>
            </p:cNvSpPr>
            <p:nvPr/>
          </p:nvSpPr>
          <p:spPr>
            <a:xfrm>
              <a:off x="10037355" y="2574504"/>
              <a:ext cx="367932" cy="43200"/>
            </a:xfrm>
            <a:prstGeom prst="roundRect">
              <a:avLst>
                <a:gd name="adj" fmla="val 50000"/>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47" name="Forme libre 46"/>
            <p:cNvSpPr/>
            <p:nvPr/>
          </p:nvSpPr>
          <p:spPr>
            <a:xfrm>
              <a:off x="10115909" y="2636803"/>
              <a:ext cx="210824" cy="59743"/>
            </a:xfrm>
            <a:custGeom>
              <a:avLst/>
              <a:gdLst>
                <a:gd name="connsiteX0" fmla="*/ 0 w 277590"/>
                <a:gd name="connsiteY0" fmla="*/ 0 h 78663"/>
                <a:gd name="connsiteX1" fmla="*/ 277590 w 277590"/>
                <a:gd name="connsiteY1" fmla="*/ 0 h 78663"/>
                <a:gd name="connsiteX2" fmla="*/ 257783 w 277590"/>
                <a:gd name="connsiteY2" fmla="*/ 29377 h 78663"/>
                <a:gd name="connsiteX3" fmla="*/ 138795 w 277590"/>
                <a:gd name="connsiteY3" fmla="*/ 78663 h 78663"/>
                <a:gd name="connsiteX4" fmla="*/ 19807 w 277590"/>
                <a:gd name="connsiteY4" fmla="*/ 29377 h 786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90" h="78663">
                  <a:moveTo>
                    <a:pt x="0" y="0"/>
                  </a:moveTo>
                  <a:lnTo>
                    <a:pt x="277590" y="0"/>
                  </a:lnTo>
                  <a:lnTo>
                    <a:pt x="257783" y="29377"/>
                  </a:lnTo>
                  <a:cubicBezTo>
                    <a:pt x="227332" y="59828"/>
                    <a:pt x="185263" y="78663"/>
                    <a:pt x="138795" y="78663"/>
                  </a:cubicBezTo>
                  <a:cubicBezTo>
                    <a:pt x="92327" y="78663"/>
                    <a:pt x="50258" y="59828"/>
                    <a:pt x="19807" y="29377"/>
                  </a:cubicBezTo>
                  <a:close/>
                </a:path>
              </a:pathLst>
            </a:cu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50" name="Forme libre 49"/>
            <p:cNvSpPr/>
            <p:nvPr/>
          </p:nvSpPr>
          <p:spPr>
            <a:xfrm>
              <a:off x="9866565" y="1551696"/>
              <a:ext cx="300074" cy="344974"/>
            </a:xfrm>
            <a:custGeom>
              <a:avLst/>
              <a:gdLst>
                <a:gd name="connsiteX0" fmla="*/ 316841 w 316841"/>
                <a:gd name="connsiteY0" fmla="*/ 0 h 296804"/>
                <a:gd name="connsiteX1" fmla="*/ 316841 w 316841"/>
                <a:gd name="connsiteY1" fmla="*/ 296804 h 296804"/>
                <a:gd name="connsiteX2" fmla="*/ 0 w 316841"/>
                <a:gd name="connsiteY2" fmla="*/ 296804 h 296804"/>
                <a:gd name="connsiteX3" fmla="*/ 4237 w 316841"/>
                <a:gd name="connsiteY3" fmla="*/ 254781 h 296804"/>
                <a:gd name="connsiteX4" fmla="*/ 252535 w 316841"/>
                <a:gd name="connsiteY4" fmla="*/ 6483 h 296804"/>
                <a:gd name="connsiteX0" fmla="*/ 316841 w 408281"/>
                <a:gd name="connsiteY0" fmla="*/ 296804 h 388244"/>
                <a:gd name="connsiteX1" fmla="*/ 0 w 408281"/>
                <a:gd name="connsiteY1" fmla="*/ 296804 h 388244"/>
                <a:gd name="connsiteX2" fmla="*/ 4237 w 408281"/>
                <a:gd name="connsiteY2" fmla="*/ 254781 h 388244"/>
                <a:gd name="connsiteX3" fmla="*/ 252535 w 408281"/>
                <a:gd name="connsiteY3" fmla="*/ 6483 h 388244"/>
                <a:gd name="connsiteX4" fmla="*/ 316841 w 408281"/>
                <a:gd name="connsiteY4" fmla="*/ 0 h 388244"/>
                <a:gd name="connsiteX5" fmla="*/ 408281 w 408281"/>
                <a:gd name="connsiteY5" fmla="*/ 388244 h 388244"/>
                <a:gd name="connsiteX0" fmla="*/ 316841 w 316841"/>
                <a:gd name="connsiteY0" fmla="*/ 296804 h 296804"/>
                <a:gd name="connsiteX1" fmla="*/ 0 w 316841"/>
                <a:gd name="connsiteY1" fmla="*/ 296804 h 296804"/>
                <a:gd name="connsiteX2" fmla="*/ 4237 w 316841"/>
                <a:gd name="connsiteY2" fmla="*/ 254781 h 296804"/>
                <a:gd name="connsiteX3" fmla="*/ 252535 w 316841"/>
                <a:gd name="connsiteY3" fmla="*/ 6483 h 296804"/>
                <a:gd name="connsiteX4" fmla="*/ 316841 w 316841"/>
                <a:gd name="connsiteY4" fmla="*/ 0 h 296804"/>
                <a:gd name="connsiteX0" fmla="*/ 0 w 316841"/>
                <a:gd name="connsiteY0" fmla="*/ 296804 h 296804"/>
                <a:gd name="connsiteX1" fmla="*/ 4237 w 316841"/>
                <a:gd name="connsiteY1" fmla="*/ 254781 h 296804"/>
                <a:gd name="connsiteX2" fmla="*/ 252535 w 316841"/>
                <a:gd name="connsiteY2" fmla="*/ 6483 h 296804"/>
                <a:gd name="connsiteX3" fmla="*/ 316841 w 316841"/>
                <a:gd name="connsiteY3" fmla="*/ 0 h 296804"/>
                <a:gd name="connsiteX0" fmla="*/ 0 w 252535"/>
                <a:gd name="connsiteY0" fmla="*/ 290321 h 290321"/>
                <a:gd name="connsiteX1" fmla="*/ 4237 w 252535"/>
                <a:gd name="connsiteY1" fmla="*/ 248298 h 290321"/>
                <a:gd name="connsiteX2" fmla="*/ 252535 w 252535"/>
                <a:gd name="connsiteY2" fmla="*/ 0 h 290321"/>
              </a:gdLst>
              <a:ahLst/>
              <a:cxnLst>
                <a:cxn ang="0">
                  <a:pos x="connsiteX0" y="connsiteY0"/>
                </a:cxn>
                <a:cxn ang="0">
                  <a:pos x="connsiteX1" y="connsiteY1"/>
                </a:cxn>
                <a:cxn ang="0">
                  <a:pos x="connsiteX2" y="connsiteY2"/>
                </a:cxn>
              </a:cxnLst>
              <a:rect l="l" t="t" r="r" b="b"/>
              <a:pathLst>
                <a:path w="252535" h="290321">
                  <a:moveTo>
                    <a:pt x="0" y="290321"/>
                  </a:moveTo>
                  <a:lnTo>
                    <a:pt x="4237" y="248298"/>
                  </a:lnTo>
                  <a:cubicBezTo>
                    <a:pt x="29740" y="123667"/>
                    <a:pt x="127904" y="25503"/>
                    <a:pt x="252535" y="0"/>
                  </a:cubicBezTo>
                </a:path>
              </a:pathLst>
            </a:cu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cxnSp>
          <p:nvCxnSpPr>
            <p:cNvPr id="51" name="Connecteur droit 50"/>
            <p:cNvCxnSpPr>
              <a:endCxn id="52" idx="4"/>
            </p:cNvCxnSpPr>
            <p:nvPr/>
          </p:nvCxnSpPr>
          <p:spPr>
            <a:xfrm flipV="1">
              <a:off x="10221322" y="2001893"/>
              <a:ext cx="0" cy="303416"/>
            </a:xfrm>
            <a:prstGeom prst="line">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sp>
          <p:nvSpPr>
            <p:cNvPr id="52" name="Ellipse 51"/>
            <p:cNvSpPr/>
            <p:nvPr/>
          </p:nvSpPr>
          <p:spPr>
            <a:xfrm>
              <a:off x="10139369" y="1837988"/>
              <a:ext cx="163905" cy="163905"/>
            </a:xfrm>
            <a:prstGeom prst="ellipse">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6" name="Connecteur droit 55"/>
            <p:cNvCxnSpPr/>
            <p:nvPr/>
          </p:nvCxnSpPr>
          <p:spPr>
            <a:xfrm rot="5400000" flipV="1">
              <a:off x="10221321" y="2160492"/>
              <a:ext cx="0" cy="303416"/>
            </a:xfrm>
            <a:prstGeom prst="line">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57" name="Connecteur droit 56"/>
            <p:cNvCxnSpPr/>
            <p:nvPr/>
          </p:nvCxnSpPr>
          <p:spPr>
            <a:xfrm flipV="1">
              <a:off x="10221322" y="1232309"/>
              <a:ext cx="0" cy="112716"/>
            </a:xfrm>
            <a:prstGeom prst="line">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grpSp>
          <p:nvGrpSpPr>
            <p:cNvPr id="61" name="Grouper 60"/>
            <p:cNvGrpSpPr/>
            <p:nvPr/>
          </p:nvGrpSpPr>
          <p:grpSpPr>
            <a:xfrm>
              <a:off x="9540614" y="1912765"/>
              <a:ext cx="1361413" cy="0"/>
              <a:chOff x="9568474" y="1945535"/>
              <a:chExt cx="1361413" cy="0"/>
            </a:xfrm>
          </p:grpSpPr>
          <p:cxnSp>
            <p:nvCxnSpPr>
              <p:cNvPr id="59" name="Connecteur droit 58"/>
              <p:cNvCxnSpPr/>
              <p:nvPr/>
            </p:nvCxnSpPr>
            <p:spPr>
              <a:xfrm rot="5400000" flipV="1">
                <a:off x="10873529" y="1889177"/>
                <a:ext cx="0" cy="112716"/>
              </a:xfrm>
              <a:prstGeom prst="line">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60" name="Connecteur droit 59"/>
              <p:cNvCxnSpPr/>
              <p:nvPr/>
            </p:nvCxnSpPr>
            <p:spPr>
              <a:xfrm rot="5400000" flipV="1">
                <a:off x="9624832" y="1889177"/>
                <a:ext cx="0" cy="112716"/>
              </a:xfrm>
              <a:prstGeom prst="line">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grpSp>
        <p:cxnSp>
          <p:nvCxnSpPr>
            <p:cNvPr id="64" name="Connecteur droit 63"/>
            <p:cNvCxnSpPr/>
            <p:nvPr/>
          </p:nvCxnSpPr>
          <p:spPr>
            <a:xfrm rot="13500000" flipV="1">
              <a:off x="10662802" y="1412660"/>
              <a:ext cx="0" cy="112716"/>
            </a:xfrm>
            <a:prstGeom prst="line">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67" name="Connecteur droit 66"/>
            <p:cNvCxnSpPr/>
            <p:nvPr/>
          </p:nvCxnSpPr>
          <p:spPr>
            <a:xfrm rot="8100000" flipV="1">
              <a:off x="9777518" y="1415880"/>
              <a:ext cx="0" cy="112716"/>
            </a:xfrm>
            <a:prstGeom prst="line">
              <a:avLst/>
            </a:pr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749774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Une image contenant intérieur, personne, plafond, table&#10;&#10;Description générée automatiquement">
            <a:extLst>
              <a:ext uri="{FF2B5EF4-FFF2-40B4-BE49-F238E27FC236}">
                <a16:creationId xmlns:a16="http://schemas.microsoft.com/office/drawing/2014/main" id="{131E5E33-E014-5E4E-B535-5D6D96F7790C}"/>
              </a:ext>
            </a:extLst>
          </p:cNvPr>
          <p:cNvPicPr>
            <a:picLocks noChangeAspect="1"/>
          </p:cNvPicPr>
          <p:nvPr/>
        </p:nvPicPr>
        <p:blipFill rotWithShape="1">
          <a:blip r:embed="rId2">
            <a:extLst>
              <a:ext uri="{28A0092B-C50C-407E-A947-70E740481C1C}">
                <a14:useLocalDpi xmlns:a14="http://schemas.microsoft.com/office/drawing/2010/main" val="0"/>
              </a:ext>
            </a:extLst>
          </a:blip>
          <a:srcRect t="11120" b="4397"/>
          <a:stretch/>
        </p:blipFill>
        <p:spPr>
          <a:xfrm>
            <a:off x="-4246" y="0"/>
            <a:ext cx="12190861" cy="6858000"/>
          </a:xfrm>
          <a:prstGeom prst="rect">
            <a:avLst/>
          </a:prstGeom>
        </p:spPr>
      </p:pic>
      <p:pic>
        <p:nvPicPr>
          <p:cNvPr id="29" name="Image 2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60178" y="6428323"/>
            <a:ext cx="621353" cy="273600"/>
          </a:xfrm>
          <a:prstGeom prst="rect">
            <a:avLst/>
          </a:prstGeom>
        </p:spPr>
      </p:pic>
      <p:grpSp>
        <p:nvGrpSpPr>
          <p:cNvPr id="5" name="Grouper 4"/>
          <p:cNvGrpSpPr/>
          <p:nvPr/>
        </p:nvGrpSpPr>
        <p:grpSpPr>
          <a:xfrm>
            <a:off x="7691145" y="3301226"/>
            <a:ext cx="1807780" cy="1581836"/>
            <a:chOff x="5850869" y="4377530"/>
            <a:chExt cx="1807780" cy="1581836"/>
          </a:xfrm>
        </p:grpSpPr>
        <p:sp>
          <p:nvSpPr>
            <p:cNvPr id="41" name="Rechteck 11"/>
            <p:cNvSpPr/>
            <p:nvPr/>
          </p:nvSpPr>
          <p:spPr bwMode="gray">
            <a:xfrm>
              <a:off x="5850870" y="4456547"/>
              <a:ext cx="1807779" cy="1502819"/>
            </a:xfrm>
            <a:prstGeom prst="rect">
              <a:avLst/>
            </a:prstGeom>
            <a:solidFill>
              <a:srgbClr val="000000">
                <a:alpha val="60000"/>
              </a:srgbClr>
            </a:solidFill>
          </p:spPr>
          <p:txBody>
            <a:bodyPr wrap="square" lIns="720000" tIns="0" bIns="180000" anchor="ctr" anchorCtr="0">
              <a:no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Bebas Neue" panose="020B0606020202050201" pitchFamily="34" charset="0"/>
                <a:ea typeface="+mn-ea"/>
                <a:cs typeface="+mn-cs"/>
              </a:endParaRPr>
            </a:p>
          </p:txBody>
        </p:sp>
        <p:sp>
          <p:nvSpPr>
            <p:cNvPr id="42" name="Rectangle 41"/>
            <p:cNvSpPr/>
            <p:nvPr/>
          </p:nvSpPr>
          <p:spPr>
            <a:xfrm>
              <a:off x="5850869" y="4456547"/>
              <a:ext cx="1807780" cy="1403186"/>
            </a:xfrm>
            <a:prstGeom prst="rect">
              <a:avLst/>
            </a:prstGeom>
          </p:spPr>
          <p:txBody>
            <a:bodyPr wrap="square" lIns="180000" tIns="144000" rIns="180000">
              <a:spAutoFit/>
            </a:bodyPr>
            <a:lstStyle/>
            <a:p>
              <a:pPr lvl="0">
                <a:lnSpc>
                  <a:spcPct val="110000"/>
                </a:lnSpc>
                <a:spcAft>
                  <a:spcPts val="1000"/>
                </a:spcAft>
                <a:defRPr/>
              </a:pPr>
              <a:r>
                <a:rPr lang="fr-FR" sz="1400" b="1" dirty="0">
                  <a:solidFill>
                    <a:srgbClr val="F39100"/>
                  </a:solidFill>
                  <a:latin typeface="Gill Sans MT" charset="0"/>
                  <a:ea typeface="Gill Sans MT" charset="0"/>
                  <a:cs typeface="Gill Sans MT" charset="0"/>
                </a:rPr>
                <a:t>Le partenaire</a:t>
              </a:r>
            </a:p>
            <a:p>
              <a:pPr lvl="0">
                <a:lnSpc>
                  <a:spcPct val="110000"/>
                </a:lnSpc>
                <a:spcAft>
                  <a:spcPts val="1000"/>
                </a:spcAft>
                <a:defRPr/>
              </a:pPr>
              <a:r>
                <a:rPr lang="fr-FR" sz="1000" dirty="0">
                  <a:solidFill>
                    <a:prstClr val="white"/>
                  </a:solidFill>
                  <a:latin typeface="Century Gothic" charset="0"/>
                  <a:ea typeface="Century Gothic" charset="0"/>
                  <a:cs typeface="Century Gothic" charset="0"/>
                </a:rPr>
                <a:t>Lorem ipsum dolor sit amet, consectetuer adipiscing elit, sed diam nonummy nibh euismod</a:t>
              </a:r>
              <a:endParaRPr lang="fr-FR" sz="900" b="1" dirty="0">
                <a:solidFill>
                  <a:prstClr val="white"/>
                </a:solidFill>
                <a:latin typeface="Century Gothic" charset="0"/>
                <a:ea typeface="Century Gothic" charset="0"/>
                <a:cs typeface="Century Gothic" charset="0"/>
              </a:endParaRPr>
            </a:p>
          </p:txBody>
        </p:sp>
        <p:sp>
          <p:nvSpPr>
            <p:cNvPr id="43" name="Rectangle 17"/>
            <p:cNvSpPr>
              <a:spLocks noChangeAspect="1"/>
            </p:cNvSpPr>
            <p:nvPr/>
          </p:nvSpPr>
          <p:spPr>
            <a:xfrm rot="18900000">
              <a:off x="6107190" y="4377530"/>
              <a:ext cx="287999" cy="288000"/>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9050">
              <a:solidFill>
                <a:schemeClr val="accent1"/>
              </a:solidFill>
            </a:ln>
          </p:spPr>
          <p:txBody>
            <a:bodyPr wrap="square" lIns="720000" tIns="0" bIns="180000" anchor="ctr" anchorCtr="0">
              <a:noAutofit/>
            </a:bodyPr>
            <a:lstStyle/>
            <a:p>
              <a:pPr defTabSz="914309"/>
              <a:endParaRPr lang="fr-FR" sz="4000" dirty="0" err="1">
                <a:solidFill>
                  <a:prstClr val="white"/>
                </a:solidFill>
                <a:latin typeface="Bebas Neue" panose="020B0606020202050201" pitchFamily="34" charset="0"/>
              </a:endParaRPr>
            </a:p>
          </p:txBody>
        </p:sp>
      </p:grpSp>
      <p:grpSp>
        <p:nvGrpSpPr>
          <p:cNvPr id="7" name="Grouper 6"/>
          <p:cNvGrpSpPr/>
          <p:nvPr/>
        </p:nvGrpSpPr>
        <p:grpSpPr>
          <a:xfrm>
            <a:off x="3684085" y="131232"/>
            <a:ext cx="2407099" cy="1411435"/>
            <a:chOff x="893380" y="427880"/>
            <a:chExt cx="2407099" cy="1411435"/>
          </a:xfrm>
        </p:grpSpPr>
        <p:sp>
          <p:nvSpPr>
            <p:cNvPr id="44" name="Rechteck 11"/>
            <p:cNvSpPr/>
            <p:nvPr/>
          </p:nvSpPr>
          <p:spPr bwMode="gray">
            <a:xfrm rot="5400000">
              <a:off x="1348383" y="-25658"/>
              <a:ext cx="1409970" cy="2319976"/>
            </a:xfrm>
            <a:prstGeom prst="rect">
              <a:avLst/>
            </a:prstGeom>
            <a:solidFill>
              <a:srgbClr val="000000">
                <a:alpha val="60000"/>
              </a:srgbClr>
            </a:solidFill>
          </p:spPr>
          <p:txBody>
            <a:bodyPr wrap="square" lIns="720000" tIns="0" bIns="180000" anchor="ctr" anchorCtr="0">
              <a:no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Bebas Neue" panose="020B0606020202050201" pitchFamily="34" charset="0"/>
                <a:ea typeface="+mn-ea"/>
                <a:cs typeface="+mn-cs"/>
              </a:endParaRPr>
            </a:p>
          </p:txBody>
        </p:sp>
        <p:sp>
          <p:nvSpPr>
            <p:cNvPr id="45" name="Rectangle 17"/>
            <p:cNvSpPr>
              <a:spLocks noChangeAspect="1"/>
            </p:cNvSpPr>
            <p:nvPr/>
          </p:nvSpPr>
          <p:spPr>
            <a:xfrm rot="2700000">
              <a:off x="3012479" y="956866"/>
              <a:ext cx="287999" cy="288000"/>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9050">
              <a:solidFill>
                <a:schemeClr val="accent4"/>
              </a:solidFill>
            </a:ln>
          </p:spPr>
          <p:txBody>
            <a:bodyPr wrap="square" lIns="720000" tIns="0" bIns="180000" anchor="ctr" anchorCtr="0">
              <a:noAutofit/>
            </a:bodyPr>
            <a:lstStyle/>
            <a:p>
              <a:pPr defTabSz="914309"/>
              <a:endParaRPr lang="fr-FR" sz="4000" dirty="0" err="1">
                <a:solidFill>
                  <a:prstClr val="white"/>
                </a:solidFill>
                <a:latin typeface="Bebas Neue" panose="020B0606020202050201" pitchFamily="34" charset="0"/>
              </a:endParaRPr>
            </a:p>
          </p:txBody>
        </p:sp>
        <p:sp>
          <p:nvSpPr>
            <p:cNvPr id="47" name="Rectangle 46"/>
            <p:cNvSpPr/>
            <p:nvPr/>
          </p:nvSpPr>
          <p:spPr>
            <a:xfrm>
              <a:off x="903890" y="427880"/>
              <a:ext cx="2126564" cy="1233909"/>
            </a:xfrm>
            <a:prstGeom prst="rect">
              <a:avLst/>
            </a:prstGeom>
          </p:spPr>
          <p:txBody>
            <a:bodyPr wrap="square" lIns="180000" tIns="144000" rIns="180000">
              <a:spAutoFit/>
            </a:bodyPr>
            <a:lstStyle/>
            <a:p>
              <a:pPr lvl="0">
                <a:lnSpc>
                  <a:spcPct val="110000"/>
                </a:lnSpc>
                <a:spcAft>
                  <a:spcPts val="1000"/>
                </a:spcAft>
                <a:defRPr/>
              </a:pPr>
              <a:r>
                <a:rPr lang="fr-FR" sz="1400" b="1" dirty="0">
                  <a:solidFill>
                    <a:schemeClr val="accent4"/>
                  </a:solidFill>
                  <a:latin typeface="Gill Sans MT" charset="0"/>
                  <a:ea typeface="Gill Sans MT" charset="0"/>
                  <a:cs typeface="Gill Sans MT" charset="0"/>
                </a:rPr>
                <a:t>L’agenda</a:t>
              </a:r>
            </a:p>
            <a:p>
              <a:pPr lvl="0">
                <a:lnSpc>
                  <a:spcPct val="110000"/>
                </a:lnSpc>
                <a:spcAft>
                  <a:spcPts val="1000"/>
                </a:spcAft>
                <a:defRPr/>
              </a:pPr>
              <a:r>
                <a:rPr lang="fr-FR" sz="1000" dirty="0">
                  <a:solidFill>
                    <a:prstClr val="white"/>
                  </a:solidFill>
                  <a:latin typeface="Century Gothic" charset="0"/>
                  <a:ea typeface="Century Gothic" charset="0"/>
                  <a:cs typeface="Century Gothic" charset="0"/>
                </a:rPr>
                <a:t>Lorem ipsum dolor sit amet, consectetuer adipiscing elit, sed diam nonummy nibh euismod</a:t>
              </a:r>
              <a:endParaRPr lang="fr-FR" sz="900" b="1" dirty="0">
                <a:solidFill>
                  <a:prstClr val="white"/>
                </a:solidFill>
                <a:latin typeface="Century Gothic" charset="0"/>
                <a:ea typeface="Century Gothic" charset="0"/>
                <a:cs typeface="Century Gothic" charset="0"/>
              </a:endParaRPr>
            </a:p>
          </p:txBody>
        </p:sp>
      </p:grpSp>
      <p:sp>
        <p:nvSpPr>
          <p:cNvPr id="52" name="Rechteck 11"/>
          <p:cNvSpPr/>
          <p:nvPr/>
        </p:nvSpPr>
        <p:spPr bwMode="gray">
          <a:xfrm flipV="1">
            <a:off x="8833614" y="330225"/>
            <a:ext cx="2126564" cy="1425740"/>
          </a:xfrm>
          <a:prstGeom prst="rect">
            <a:avLst/>
          </a:prstGeom>
          <a:solidFill>
            <a:srgbClr val="000000">
              <a:alpha val="60000"/>
            </a:srgbClr>
          </a:solidFill>
        </p:spPr>
        <p:txBody>
          <a:bodyPr wrap="square" lIns="720000" tIns="0" bIns="180000" anchor="ctr" anchorCtr="0">
            <a:no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Bebas Neue" panose="020B0606020202050201" pitchFamily="34" charset="0"/>
              <a:ea typeface="+mn-ea"/>
              <a:cs typeface="+mn-cs"/>
            </a:endParaRPr>
          </a:p>
        </p:txBody>
      </p:sp>
      <p:sp>
        <p:nvSpPr>
          <p:cNvPr id="53" name="Rectangle 52"/>
          <p:cNvSpPr/>
          <p:nvPr/>
        </p:nvSpPr>
        <p:spPr>
          <a:xfrm>
            <a:off x="8833613" y="330225"/>
            <a:ext cx="2126564" cy="1233909"/>
          </a:xfrm>
          <a:prstGeom prst="rect">
            <a:avLst/>
          </a:prstGeom>
        </p:spPr>
        <p:txBody>
          <a:bodyPr wrap="square" lIns="180000" tIns="144000" rIns="180000">
            <a:spAutoFit/>
          </a:bodyPr>
          <a:lstStyle/>
          <a:p>
            <a:pPr lvl="0">
              <a:lnSpc>
                <a:spcPct val="110000"/>
              </a:lnSpc>
              <a:spcAft>
                <a:spcPts val="1000"/>
              </a:spcAft>
              <a:defRPr/>
            </a:pPr>
            <a:r>
              <a:rPr lang="fr-FR" sz="1400" b="1" dirty="0" err="1">
                <a:solidFill>
                  <a:schemeClr val="bg2"/>
                </a:solidFill>
                <a:latin typeface="Gill Sans MT" charset="0"/>
                <a:ea typeface="Gill Sans MT" charset="0"/>
                <a:cs typeface="Gill Sans MT" charset="0"/>
              </a:rPr>
              <a:t>Klaxoon</a:t>
            </a:r>
            <a:endParaRPr lang="fr-FR" sz="1400" b="1" dirty="0">
              <a:solidFill>
                <a:schemeClr val="bg2"/>
              </a:solidFill>
              <a:latin typeface="Gill Sans MT" charset="0"/>
              <a:ea typeface="Gill Sans MT" charset="0"/>
              <a:cs typeface="Gill Sans MT" charset="0"/>
            </a:endParaRPr>
          </a:p>
          <a:p>
            <a:pPr lvl="0">
              <a:lnSpc>
                <a:spcPct val="110000"/>
              </a:lnSpc>
              <a:spcAft>
                <a:spcPts val="1000"/>
              </a:spcAft>
              <a:defRPr/>
            </a:pPr>
            <a:r>
              <a:rPr lang="fr-FR" sz="1000" dirty="0">
                <a:solidFill>
                  <a:prstClr val="white"/>
                </a:solidFill>
                <a:latin typeface="Century Gothic" charset="0"/>
                <a:ea typeface="Century Gothic" charset="0"/>
                <a:cs typeface="Century Gothic" charset="0"/>
              </a:rPr>
              <a:t>Lorem ipsum dolor sit amet, consectetuer adipiscing elit, sed diam nonummy nibh euismod</a:t>
            </a:r>
            <a:endParaRPr lang="fr-FR" sz="900" b="1" dirty="0">
              <a:solidFill>
                <a:prstClr val="white"/>
              </a:solidFill>
              <a:latin typeface="Century Gothic" charset="0"/>
              <a:ea typeface="Century Gothic" charset="0"/>
              <a:cs typeface="Century Gothic" charset="0"/>
            </a:endParaRPr>
          </a:p>
        </p:txBody>
      </p:sp>
      <p:sp>
        <p:nvSpPr>
          <p:cNvPr id="54" name="Rectangle 17"/>
          <p:cNvSpPr>
            <a:spLocks noChangeAspect="1"/>
          </p:cNvSpPr>
          <p:nvPr/>
        </p:nvSpPr>
        <p:spPr>
          <a:xfrm rot="7886953" flipV="1">
            <a:off x="8800160" y="1119926"/>
            <a:ext cx="287999" cy="288000"/>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9050">
            <a:solidFill>
              <a:schemeClr val="bg2"/>
            </a:solidFill>
          </a:ln>
        </p:spPr>
        <p:txBody>
          <a:bodyPr wrap="square" lIns="720000" tIns="0" bIns="180000" anchor="ctr" anchorCtr="0">
            <a:noAutofit/>
          </a:bodyPr>
          <a:lstStyle/>
          <a:p>
            <a:pPr defTabSz="914309"/>
            <a:endParaRPr lang="fr-FR" sz="4000" dirty="0" err="1">
              <a:solidFill>
                <a:prstClr val="white"/>
              </a:solidFill>
              <a:latin typeface="Bebas Neue" panose="020B0606020202050201" pitchFamily="34" charset="0"/>
            </a:endParaRPr>
          </a:p>
        </p:txBody>
      </p:sp>
      <p:grpSp>
        <p:nvGrpSpPr>
          <p:cNvPr id="8" name="Groupe 7">
            <a:extLst>
              <a:ext uri="{FF2B5EF4-FFF2-40B4-BE49-F238E27FC236}">
                <a16:creationId xmlns:a16="http://schemas.microsoft.com/office/drawing/2014/main" id="{7C0D792B-3127-794B-9516-C229DCCE6D1E}"/>
              </a:ext>
            </a:extLst>
          </p:cNvPr>
          <p:cNvGrpSpPr/>
          <p:nvPr/>
        </p:nvGrpSpPr>
        <p:grpSpPr>
          <a:xfrm>
            <a:off x="3922855" y="3572398"/>
            <a:ext cx="1898304" cy="1502819"/>
            <a:chOff x="4428923" y="3708476"/>
            <a:chExt cx="1898304" cy="1502819"/>
          </a:xfrm>
        </p:grpSpPr>
        <p:sp>
          <p:nvSpPr>
            <p:cNvPr id="60" name="Rechteck 11"/>
            <p:cNvSpPr/>
            <p:nvPr/>
          </p:nvSpPr>
          <p:spPr bwMode="gray">
            <a:xfrm>
              <a:off x="4519448" y="3708476"/>
              <a:ext cx="1807779" cy="1502819"/>
            </a:xfrm>
            <a:prstGeom prst="rect">
              <a:avLst/>
            </a:prstGeom>
            <a:solidFill>
              <a:srgbClr val="000000">
                <a:alpha val="60000"/>
              </a:srgbClr>
            </a:solidFill>
          </p:spPr>
          <p:txBody>
            <a:bodyPr wrap="square" lIns="720000" tIns="0" bIns="180000" anchor="ctr" anchorCtr="0">
              <a:no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Bebas Neue" panose="020B0606020202050201" pitchFamily="34" charset="0"/>
                <a:ea typeface="+mn-ea"/>
                <a:cs typeface="+mn-cs"/>
              </a:endParaRPr>
            </a:p>
          </p:txBody>
        </p:sp>
        <p:grpSp>
          <p:nvGrpSpPr>
            <p:cNvPr id="4" name="Groupe 3">
              <a:extLst>
                <a:ext uri="{FF2B5EF4-FFF2-40B4-BE49-F238E27FC236}">
                  <a16:creationId xmlns:a16="http://schemas.microsoft.com/office/drawing/2014/main" id="{10F96284-DBB2-E14F-83B9-D3C0B69D67D4}"/>
                </a:ext>
              </a:extLst>
            </p:cNvPr>
            <p:cNvGrpSpPr/>
            <p:nvPr/>
          </p:nvGrpSpPr>
          <p:grpSpPr>
            <a:xfrm>
              <a:off x="4428923" y="3708476"/>
              <a:ext cx="1898304" cy="1403186"/>
              <a:chOff x="4428923" y="3708476"/>
              <a:chExt cx="1898304" cy="1403186"/>
            </a:xfrm>
          </p:grpSpPr>
          <p:sp>
            <p:nvSpPr>
              <p:cNvPr id="61" name="Rectangle 60"/>
              <p:cNvSpPr/>
              <p:nvPr/>
            </p:nvSpPr>
            <p:spPr>
              <a:xfrm>
                <a:off x="4519447" y="3708476"/>
                <a:ext cx="1807780" cy="1403186"/>
              </a:xfrm>
              <a:prstGeom prst="rect">
                <a:avLst/>
              </a:prstGeom>
            </p:spPr>
            <p:txBody>
              <a:bodyPr wrap="square" lIns="180000" tIns="144000" rIns="180000">
                <a:spAutoFit/>
              </a:bodyPr>
              <a:lstStyle/>
              <a:p>
                <a:pPr lvl="0">
                  <a:lnSpc>
                    <a:spcPct val="110000"/>
                  </a:lnSpc>
                  <a:spcAft>
                    <a:spcPts val="1000"/>
                  </a:spcAft>
                  <a:defRPr/>
                </a:pPr>
                <a:r>
                  <a:rPr lang="fr-FR" sz="1400" b="1" dirty="0">
                    <a:solidFill>
                      <a:schemeClr val="accent6"/>
                    </a:solidFill>
                    <a:latin typeface="Gill Sans MT" charset="0"/>
                    <a:ea typeface="Gill Sans MT" charset="0"/>
                    <a:cs typeface="Gill Sans MT" charset="0"/>
                  </a:rPr>
                  <a:t>Les participants</a:t>
                </a:r>
              </a:p>
              <a:p>
                <a:pPr lvl="0">
                  <a:lnSpc>
                    <a:spcPct val="110000"/>
                  </a:lnSpc>
                  <a:spcAft>
                    <a:spcPts val="1000"/>
                  </a:spcAft>
                  <a:defRPr/>
                </a:pPr>
                <a:r>
                  <a:rPr lang="fr-FR" sz="1000" dirty="0">
                    <a:solidFill>
                      <a:prstClr val="white"/>
                    </a:solidFill>
                    <a:latin typeface="Century Gothic" charset="0"/>
                    <a:ea typeface="Century Gothic" charset="0"/>
                    <a:cs typeface="Century Gothic" charset="0"/>
                  </a:rPr>
                  <a:t>Lorem ipsum dolor sit amet, consectetuer adipiscing elit, sed diam nonummy nibh euismod</a:t>
                </a:r>
                <a:endParaRPr lang="fr-FR" sz="900" b="1" dirty="0">
                  <a:solidFill>
                    <a:prstClr val="white"/>
                  </a:solidFill>
                  <a:latin typeface="Century Gothic" charset="0"/>
                  <a:ea typeface="Century Gothic" charset="0"/>
                  <a:cs typeface="Century Gothic" charset="0"/>
                </a:endParaRPr>
              </a:p>
            </p:txBody>
          </p:sp>
          <p:sp>
            <p:nvSpPr>
              <p:cNvPr id="62" name="Rectangle 17"/>
              <p:cNvSpPr>
                <a:spLocks noChangeAspect="1"/>
              </p:cNvSpPr>
              <p:nvPr/>
            </p:nvSpPr>
            <p:spPr>
              <a:xfrm rot="13500000">
                <a:off x="4428923" y="3965788"/>
                <a:ext cx="287999" cy="288000"/>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9050">
                <a:solidFill>
                  <a:schemeClr val="accent6"/>
                </a:solidFill>
              </a:ln>
            </p:spPr>
            <p:txBody>
              <a:bodyPr wrap="square" lIns="720000" tIns="0" bIns="180000" anchor="ctr" anchorCtr="0">
                <a:noAutofit/>
              </a:bodyPr>
              <a:lstStyle/>
              <a:p>
                <a:pPr defTabSz="914309"/>
                <a:endParaRPr lang="fr-FR" sz="4000" dirty="0" err="1">
                  <a:solidFill>
                    <a:prstClr val="white"/>
                  </a:solidFill>
                  <a:latin typeface="Bebas Neue" panose="020B0606020202050201" pitchFamily="34" charset="0"/>
                </a:endParaRPr>
              </a:p>
            </p:txBody>
          </p:sp>
        </p:grpSp>
      </p:grpSp>
    </p:spTree>
    <p:extLst>
      <p:ext uri="{BB962C8B-B14F-4D97-AF65-F5344CB8AC3E}">
        <p14:creationId xmlns:p14="http://schemas.microsoft.com/office/powerpoint/2010/main" val="3736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er 16"/>
          <p:cNvGrpSpPr/>
          <p:nvPr/>
        </p:nvGrpSpPr>
        <p:grpSpPr>
          <a:xfrm>
            <a:off x="-1" y="6945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7" name="Sous-titre 2">
            <a:extLst>
              <a:ext uri="{FF2B5EF4-FFF2-40B4-BE49-F238E27FC236}">
                <a16:creationId xmlns:a16="http://schemas.microsoft.com/office/drawing/2014/main" id="{923A8943-F231-4E57-A00F-B7830CF49098}"/>
              </a:ext>
            </a:extLst>
          </p:cNvPr>
          <p:cNvSpPr txBox="1">
            <a:spLocks/>
          </p:cNvSpPr>
          <p:nvPr/>
        </p:nvSpPr>
        <p:spPr>
          <a:xfrm>
            <a:off x="1404930" y="1160759"/>
            <a:ext cx="9048886"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fr-FR" sz="1600" b="1" dirty="0">
                <a:solidFill>
                  <a:schemeClr val="tx2">
                    <a:lumMod val="60000"/>
                    <a:lumOff val="40000"/>
                  </a:schemeClr>
                </a:solidFill>
                <a:latin typeface="Century Gothic "/>
              </a:rPr>
              <a:t>La démarche en 4 étapes : </a:t>
            </a:r>
            <a:br>
              <a:rPr lang="fr-FR" sz="1600" b="1" dirty="0">
                <a:solidFill>
                  <a:schemeClr val="tx2">
                    <a:lumMod val="60000"/>
                    <a:lumOff val="40000"/>
                  </a:schemeClr>
                </a:solidFill>
                <a:latin typeface="Century Gothic "/>
              </a:rPr>
            </a:br>
            <a:r>
              <a:rPr lang="fr-FR" sz="1600" dirty="0">
                <a:solidFill>
                  <a:schemeClr val="tx2">
                    <a:lumMod val="60000"/>
                    <a:lumOff val="40000"/>
                  </a:schemeClr>
                </a:solidFill>
                <a:latin typeface="Century Gothic "/>
              </a:rPr>
              <a:t>de la définition de la cible à la transformation commerciale</a:t>
            </a:r>
          </a:p>
        </p:txBody>
      </p:sp>
      <p:sp>
        <p:nvSpPr>
          <p:cNvPr id="9" name="Sous-titre 2">
            <a:extLst>
              <a:ext uri="{FF2B5EF4-FFF2-40B4-BE49-F238E27FC236}">
                <a16:creationId xmlns:a16="http://schemas.microsoft.com/office/drawing/2014/main" id="{B1B7B66E-2A5F-4FAE-9FD4-A6EC86EFC697}"/>
              </a:ext>
            </a:extLst>
          </p:cNvPr>
          <p:cNvSpPr txBox="1">
            <a:spLocks/>
          </p:cNvSpPr>
          <p:nvPr/>
        </p:nvSpPr>
        <p:spPr>
          <a:xfrm>
            <a:off x="1379310" y="595126"/>
            <a:ext cx="8787329"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LES CLUBS &amp; CERCLES</a:t>
            </a:r>
          </a:p>
        </p:txBody>
      </p:sp>
      <p:sp>
        <p:nvSpPr>
          <p:cNvPr id="33" name="Rectangle 17"/>
          <p:cNvSpPr/>
          <p:nvPr/>
        </p:nvSpPr>
        <p:spPr>
          <a:xfrm rot="8100000" flipH="1">
            <a:off x="1260271" y="2948962"/>
            <a:ext cx="2395402" cy="171451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0 w 868102"/>
              <a:gd name="connsiteY0" fmla="*/ 0 h 868102"/>
              <a:gd name="connsiteX1" fmla="*/ 868102 w 868102"/>
              <a:gd name="connsiteY1" fmla="*/ 0 h 868102"/>
              <a:gd name="connsiteX2" fmla="*/ 868102 w 868102"/>
              <a:gd name="connsiteY2" fmla="*/ 868102 h 868102"/>
              <a:gd name="connsiteX3" fmla="*/ 250882 w 868102"/>
              <a:gd name="connsiteY3" fmla="*/ 864296 h 868102"/>
            </a:gdLst>
            <a:ahLst/>
            <a:cxnLst>
              <a:cxn ang="0">
                <a:pos x="connsiteX0" y="connsiteY0"/>
              </a:cxn>
              <a:cxn ang="0">
                <a:pos x="connsiteX1" y="connsiteY1"/>
              </a:cxn>
              <a:cxn ang="0">
                <a:pos x="connsiteX2" y="connsiteY2"/>
              </a:cxn>
              <a:cxn ang="0">
                <a:pos x="connsiteX3" y="connsiteY3"/>
              </a:cxn>
            </a:cxnLst>
            <a:rect l="l" t="t" r="r" b="b"/>
            <a:pathLst>
              <a:path w="868102" h="868102">
                <a:moveTo>
                  <a:pt x="0" y="0"/>
                </a:moveTo>
                <a:lnTo>
                  <a:pt x="868102" y="0"/>
                </a:lnTo>
                <a:lnTo>
                  <a:pt x="868102" y="868102"/>
                </a:lnTo>
                <a:lnTo>
                  <a:pt x="250882" y="864296"/>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34" name="Rectangle 33"/>
          <p:cNvSpPr/>
          <p:nvPr/>
        </p:nvSpPr>
        <p:spPr>
          <a:xfrm>
            <a:off x="1550976" y="3580915"/>
            <a:ext cx="1822082" cy="830997"/>
          </a:xfrm>
          <a:prstGeom prst="rect">
            <a:avLst/>
          </a:prstGeom>
          <a:ln>
            <a:noFill/>
          </a:ln>
        </p:spPr>
        <p:txBody>
          <a:bodyPr wrap="square">
            <a:spAutoFit/>
          </a:bodyPr>
          <a:lstStyle/>
          <a:p>
            <a:pPr lvl="0">
              <a:defRPr/>
            </a:pPr>
            <a:r>
              <a:rPr lang="fr-FR" sz="1600" b="1" dirty="0">
                <a:solidFill>
                  <a:schemeClr val="accent1"/>
                </a:solidFill>
                <a:latin typeface="Gill Sans MT" charset="0"/>
                <a:ea typeface="Gill Sans MT" charset="0"/>
                <a:cs typeface="Gill Sans MT" charset="0"/>
              </a:rPr>
              <a:t>Définition du plan de comptes prioritaires</a:t>
            </a:r>
          </a:p>
        </p:txBody>
      </p:sp>
      <p:sp>
        <p:nvSpPr>
          <p:cNvPr id="57" name="Rectangle 17"/>
          <p:cNvSpPr/>
          <p:nvPr/>
        </p:nvSpPr>
        <p:spPr>
          <a:xfrm rot="8100000" flipH="1">
            <a:off x="3824797" y="2948962"/>
            <a:ext cx="2395402" cy="171451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0 w 868102"/>
              <a:gd name="connsiteY0" fmla="*/ 0 h 868102"/>
              <a:gd name="connsiteX1" fmla="*/ 868102 w 868102"/>
              <a:gd name="connsiteY1" fmla="*/ 0 h 868102"/>
              <a:gd name="connsiteX2" fmla="*/ 868102 w 868102"/>
              <a:gd name="connsiteY2" fmla="*/ 868102 h 868102"/>
              <a:gd name="connsiteX3" fmla="*/ 250882 w 868102"/>
              <a:gd name="connsiteY3" fmla="*/ 864296 h 868102"/>
            </a:gdLst>
            <a:ahLst/>
            <a:cxnLst>
              <a:cxn ang="0">
                <a:pos x="connsiteX0" y="connsiteY0"/>
              </a:cxn>
              <a:cxn ang="0">
                <a:pos x="connsiteX1" y="connsiteY1"/>
              </a:cxn>
              <a:cxn ang="0">
                <a:pos x="connsiteX2" y="connsiteY2"/>
              </a:cxn>
              <a:cxn ang="0">
                <a:pos x="connsiteX3" y="connsiteY3"/>
              </a:cxn>
            </a:cxnLst>
            <a:rect l="l" t="t" r="r" b="b"/>
            <a:pathLst>
              <a:path w="868102" h="868102">
                <a:moveTo>
                  <a:pt x="0" y="0"/>
                </a:moveTo>
                <a:lnTo>
                  <a:pt x="868102" y="0"/>
                </a:lnTo>
                <a:lnTo>
                  <a:pt x="868102" y="868102"/>
                </a:lnTo>
                <a:lnTo>
                  <a:pt x="250882" y="864296"/>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58" name="Rectangle 57"/>
          <p:cNvSpPr/>
          <p:nvPr/>
        </p:nvSpPr>
        <p:spPr>
          <a:xfrm>
            <a:off x="4115502" y="3580915"/>
            <a:ext cx="1822082" cy="584775"/>
          </a:xfrm>
          <a:prstGeom prst="rect">
            <a:avLst/>
          </a:prstGeom>
          <a:ln>
            <a:noFill/>
          </a:ln>
        </p:spPr>
        <p:txBody>
          <a:bodyPr wrap="square">
            <a:spAutoFit/>
          </a:bodyPr>
          <a:lstStyle/>
          <a:p>
            <a:pPr lvl="0">
              <a:defRPr/>
            </a:pPr>
            <a:r>
              <a:rPr lang="fr-FR" sz="1600" b="1" dirty="0">
                <a:solidFill>
                  <a:schemeClr val="bg2"/>
                </a:solidFill>
                <a:latin typeface="Gill Sans MT" charset="0"/>
                <a:ea typeface="Gill Sans MT" charset="0"/>
                <a:cs typeface="Gill Sans MT" charset="0"/>
              </a:rPr>
              <a:t>Élaboration </a:t>
            </a:r>
            <a:br>
              <a:rPr lang="fr-FR" sz="1600" b="1" dirty="0">
                <a:solidFill>
                  <a:schemeClr val="bg2"/>
                </a:solidFill>
                <a:latin typeface="Gill Sans MT" charset="0"/>
                <a:ea typeface="Gill Sans MT" charset="0"/>
                <a:cs typeface="Gill Sans MT" charset="0"/>
              </a:rPr>
            </a:br>
            <a:r>
              <a:rPr lang="fr-FR" sz="1600" b="1" dirty="0">
                <a:solidFill>
                  <a:schemeClr val="bg2"/>
                </a:solidFill>
                <a:latin typeface="Gill Sans MT" charset="0"/>
                <a:ea typeface="Gill Sans MT" charset="0"/>
                <a:cs typeface="Gill Sans MT" charset="0"/>
              </a:rPr>
              <a:t>du programme </a:t>
            </a:r>
          </a:p>
        </p:txBody>
      </p:sp>
      <p:sp>
        <p:nvSpPr>
          <p:cNvPr id="81" name="Rectangle 17"/>
          <p:cNvSpPr/>
          <p:nvPr/>
        </p:nvSpPr>
        <p:spPr>
          <a:xfrm rot="8100000" flipH="1">
            <a:off x="6389323" y="2948962"/>
            <a:ext cx="2395402" cy="171451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0 w 868102"/>
              <a:gd name="connsiteY0" fmla="*/ 0 h 868102"/>
              <a:gd name="connsiteX1" fmla="*/ 868102 w 868102"/>
              <a:gd name="connsiteY1" fmla="*/ 0 h 868102"/>
              <a:gd name="connsiteX2" fmla="*/ 868102 w 868102"/>
              <a:gd name="connsiteY2" fmla="*/ 868102 h 868102"/>
              <a:gd name="connsiteX3" fmla="*/ 250882 w 868102"/>
              <a:gd name="connsiteY3" fmla="*/ 864296 h 868102"/>
            </a:gdLst>
            <a:ahLst/>
            <a:cxnLst>
              <a:cxn ang="0">
                <a:pos x="connsiteX0" y="connsiteY0"/>
              </a:cxn>
              <a:cxn ang="0">
                <a:pos x="connsiteX1" y="connsiteY1"/>
              </a:cxn>
              <a:cxn ang="0">
                <a:pos x="connsiteX2" y="connsiteY2"/>
              </a:cxn>
              <a:cxn ang="0">
                <a:pos x="connsiteX3" y="connsiteY3"/>
              </a:cxn>
            </a:cxnLst>
            <a:rect l="l" t="t" r="r" b="b"/>
            <a:pathLst>
              <a:path w="868102" h="868102">
                <a:moveTo>
                  <a:pt x="0" y="0"/>
                </a:moveTo>
                <a:lnTo>
                  <a:pt x="868102" y="0"/>
                </a:lnTo>
                <a:lnTo>
                  <a:pt x="868102" y="868102"/>
                </a:lnTo>
                <a:lnTo>
                  <a:pt x="250882" y="864296"/>
                </a:lnTo>
              </a:path>
            </a:pathLst>
          </a:cu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82" name="Rectangle 81"/>
          <p:cNvSpPr/>
          <p:nvPr/>
        </p:nvSpPr>
        <p:spPr>
          <a:xfrm>
            <a:off x="6680028" y="3580915"/>
            <a:ext cx="1822082" cy="830997"/>
          </a:xfrm>
          <a:prstGeom prst="rect">
            <a:avLst/>
          </a:prstGeom>
          <a:ln>
            <a:noFill/>
          </a:ln>
        </p:spPr>
        <p:txBody>
          <a:bodyPr wrap="square">
            <a:spAutoFit/>
          </a:bodyPr>
          <a:lstStyle/>
          <a:p>
            <a:pPr lvl="0">
              <a:defRPr/>
            </a:pPr>
            <a:r>
              <a:rPr lang="fr-FR" sz="1600" b="1" dirty="0">
                <a:solidFill>
                  <a:schemeClr val="accent6"/>
                </a:solidFill>
                <a:latin typeface="Gill Sans MT" charset="0"/>
                <a:ea typeface="Gill Sans MT" charset="0"/>
                <a:cs typeface="Gill Sans MT" charset="0"/>
              </a:rPr>
              <a:t>Organisation et animation des évènements</a:t>
            </a:r>
          </a:p>
        </p:txBody>
      </p:sp>
      <p:sp>
        <p:nvSpPr>
          <p:cNvPr id="128" name="Rectangle 17"/>
          <p:cNvSpPr/>
          <p:nvPr/>
        </p:nvSpPr>
        <p:spPr>
          <a:xfrm rot="8100000" flipH="1">
            <a:off x="8953850" y="2948962"/>
            <a:ext cx="2395402" cy="171451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0 w 868102"/>
              <a:gd name="connsiteY0" fmla="*/ 0 h 868102"/>
              <a:gd name="connsiteX1" fmla="*/ 868102 w 868102"/>
              <a:gd name="connsiteY1" fmla="*/ 0 h 868102"/>
              <a:gd name="connsiteX2" fmla="*/ 868102 w 868102"/>
              <a:gd name="connsiteY2" fmla="*/ 868102 h 868102"/>
              <a:gd name="connsiteX3" fmla="*/ 250882 w 868102"/>
              <a:gd name="connsiteY3" fmla="*/ 864296 h 868102"/>
            </a:gdLst>
            <a:ahLst/>
            <a:cxnLst>
              <a:cxn ang="0">
                <a:pos x="connsiteX0" y="connsiteY0"/>
              </a:cxn>
              <a:cxn ang="0">
                <a:pos x="connsiteX1" y="connsiteY1"/>
              </a:cxn>
              <a:cxn ang="0">
                <a:pos x="connsiteX2" y="connsiteY2"/>
              </a:cxn>
              <a:cxn ang="0">
                <a:pos x="connsiteX3" y="connsiteY3"/>
              </a:cxn>
            </a:cxnLst>
            <a:rect l="l" t="t" r="r" b="b"/>
            <a:pathLst>
              <a:path w="868102" h="868102">
                <a:moveTo>
                  <a:pt x="0" y="0"/>
                </a:moveTo>
                <a:lnTo>
                  <a:pt x="868102" y="0"/>
                </a:lnTo>
                <a:lnTo>
                  <a:pt x="868102" y="868102"/>
                </a:lnTo>
                <a:lnTo>
                  <a:pt x="250882" y="864296"/>
                </a:lnTo>
              </a:path>
            </a:pathLst>
          </a:cu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129" name="Rectangle 128"/>
          <p:cNvSpPr/>
          <p:nvPr/>
        </p:nvSpPr>
        <p:spPr>
          <a:xfrm>
            <a:off x="9244555" y="3580915"/>
            <a:ext cx="1822082" cy="584775"/>
          </a:xfrm>
          <a:prstGeom prst="rect">
            <a:avLst/>
          </a:prstGeom>
          <a:ln>
            <a:noFill/>
          </a:ln>
        </p:spPr>
        <p:txBody>
          <a:bodyPr wrap="square">
            <a:spAutoFit/>
          </a:bodyPr>
          <a:lstStyle/>
          <a:p>
            <a:pPr lvl="0">
              <a:defRPr/>
            </a:pPr>
            <a:r>
              <a:rPr lang="fr-FR" sz="1600" b="1" dirty="0">
                <a:solidFill>
                  <a:schemeClr val="accent4"/>
                </a:solidFill>
                <a:latin typeface="Gill Sans MT" charset="0"/>
                <a:ea typeface="Gill Sans MT" charset="0"/>
                <a:cs typeface="Gill Sans MT" charset="0"/>
              </a:rPr>
              <a:t>Transformation commerciale</a:t>
            </a:r>
          </a:p>
        </p:txBody>
      </p:sp>
      <p:grpSp>
        <p:nvGrpSpPr>
          <p:cNvPr id="12" name="Grouper 11"/>
          <p:cNvGrpSpPr/>
          <p:nvPr/>
        </p:nvGrpSpPr>
        <p:grpSpPr>
          <a:xfrm>
            <a:off x="2410396" y="2698744"/>
            <a:ext cx="573168" cy="791502"/>
            <a:chOff x="1430281" y="1994554"/>
            <a:chExt cx="573168" cy="791502"/>
          </a:xfrm>
        </p:grpSpPr>
        <p:sp>
          <p:nvSpPr>
            <p:cNvPr id="144" name="Ellipse 143"/>
            <p:cNvSpPr>
              <a:spLocks noChangeAspect="1"/>
            </p:cNvSpPr>
            <p:nvPr/>
          </p:nvSpPr>
          <p:spPr>
            <a:xfrm>
              <a:off x="1445448" y="2246056"/>
              <a:ext cx="540002" cy="540000"/>
            </a:xfrm>
            <a:prstGeom prst="ellipse">
              <a:avLst/>
            </a:pr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36000" bIns="36000" numCol="1" spcCol="0" rtlCol="0" fromWordArt="0" anchor="ctr" anchorCtr="0" forceAA="0" compatLnSpc="1">
              <a:prstTxWarp prst="textNoShape">
                <a:avLst/>
              </a:prstTxWarp>
              <a:noAutofit/>
            </a:bodyPr>
            <a:lstStyle/>
            <a:p>
              <a:pPr algn="ctr">
                <a:lnSpc>
                  <a:spcPct val="90000"/>
                </a:lnSpc>
                <a:spcAft>
                  <a:spcPts val="1000"/>
                </a:spcAft>
              </a:pPr>
              <a:r>
                <a:rPr lang="fr-FR" sz="3200" b="1" dirty="0">
                  <a:solidFill>
                    <a:schemeClr val="accent1"/>
                  </a:solidFill>
                  <a:latin typeface="Gill Sans MT" charset="0"/>
                  <a:ea typeface="Gill Sans MT" charset="0"/>
                  <a:cs typeface="Gill Sans MT" charset="0"/>
                </a:rPr>
                <a:t>1</a:t>
              </a:r>
            </a:p>
          </p:txBody>
        </p:sp>
        <p:sp>
          <p:nvSpPr>
            <p:cNvPr id="145" name="Rectangle 144"/>
            <p:cNvSpPr/>
            <p:nvPr/>
          </p:nvSpPr>
          <p:spPr>
            <a:xfrm>
              <a:off x="1430281" y="1994554"/>
              <a:ext cx="573168" cy="184666"/>
            </a:xfrm>
            <a:prstGeom prst="rect">
              <a:avLst/>
            </a:prstGeom>
          </p:spPr>
          <p:txBody>
            <a:bodyPr wrap="square" lIns="0" tIns="0" rIns="0" bIns="0" anchor="ctr">
              <a:spAutoFit/>
            </a:bodyPr>
            <a:lstStyle/>
            <a:p>
              <a:pPr lvl="0" algn="ctr">
                <a:defRPr/>
              </a:pPr>
              <a:r>
                <a:rPr lang="fr-FR" sz="1200" cap="all" dirty="0">
                  <a:solidFill>
                    <a:schemeClr val="accent6"/>
                  </a:solidFill>
                  <a:latin typeface="Gill Sans MT" charset="0"/>
                  <a:ea typeface="Gill Sans MT" charset="0"/>
                  <a:cs typeface="Gill Sans MT" charset="0"/>
                </a:rPr>
                <a:t>étape</a:t>
              </a:r>
            </a:p>
          </p:txBody>
        </p:sp>
      </p:grpSp>
      <p:grpSp>
        <p:nvGrpSpPr>
          <p:cNvPr id="146" name="Grouper 145"/>
          <p:cNvGrpSpPr/>
          <p:nvPr/>
        </p:nvGrpSpPr>
        <p:grpSpPr>
          <a:xfrm>
            <a:off x="4974681" y="2698744"/>
            <a:ext cx="573168" cy="791502"/>
            <a:chOff x="1430281" y="1994554"/>
            <a:chExt cx="573168" cy="791502"/>
          </a:xfrm>
        </p:grpSpPr>
        <p:sp>
          <p:nvSpPr>
            <p:cNvPr id="147" name="Ellipse 146"/>
            <p:cNvSpPr>
              <a:spLocks noChangeAspect="1"/>
            </p:cNvSpPr>
            <p:nvPr/>
          </p:nvSpPr>
          <p:spPr>
            <a:xfrm>
              <a:off x="1434938" y="2246056"/>
              <a:ext cx="540002" cy="540000"/>
            </a:xfrm>
            <a:prstGeom prst="ellipse">
              <a:avLst/>
            </a:prstGeom>
            <a:solidFill>
              <a:schemeClr val="bg1"/>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36000" bIns="36000" numCol="1" spcCol="0" rtlCol="0" fromWordArt="0" anchor="ctr" anchorCtr="0" forceAA="0" compatLnSpc="1">
              <a:prstTxWarp prst="textNoShape">
                <a:avLst/>
              </a:prstTxWarp>
              <a:noAutofit/>
            </a:bodyPr>
            <a:lstStyle/>
            <a:p>
              <a:pPr algn="ctr">
                <a:lnSpc>
                  <a:spcPct val="90000"/>
                </a:lnSpc>
                <a:spcAft>
                  <a:spcPts val="1000"/>
                </a:spcAft>
              </a:pPr>
              <a:r>
                <a:rPr lang="fr-FR" sz="3200" b="1" dirty="0">
                  <a:solidFill>
                    <a:schemeClr val="bg2"/>
                  </a:solidFill>
                  <a:latin typeface="Gill Sans MT" charset="0"/>
                  <a:ea typeface="Gill Sans MT" charset="0"/>
                  <a:cs typeface="Gill Sans MT" charset="0"/>
                </a:rPr>
                <a:t>2</a:t>
              </a:r>
            </a:p>
          </p:txBody>
        </p:sp>
        <p:sp>
          <p:nvSpPr>
            <p:cNvPr id="148" name="Rectangle 147"/>
            <p:cNvSpPr/>
            <p:nvPr/>
          </p:nvSpPr>
          <p:spPr>
            <a:xfrm>
              <a:off x="1430281" y="1994554"/>
              <a:ext cx="573168" cy="184666"/>
            </a:xfrm>
            <a:prstGeom prst="rect">
              <a:avLst/>
            </a:prstGeom>
          </p:spPr>
          <p:txBody>
            <a:bodyPr wrap="square" lIns="0" tIns="0" rIns="0" bIns="0" anchor="ctr">
              <a:spAutoFit/>
            </a:bodyPr>
            <a:lstStyle/>
            <a:p>
              <a:pPr lvl="0" algn="ctr">
                <a:defRPr/>
              </a:pPr>
              <a:r>
                <a:rPr lang="fr-FR" sz="1200" cap="all" dirty="0">
                  <a:solidFill>
                    <a:schemeClr val="accent4"/>
                  </a:solidFill>
                  <a:latin typeface="Gill Sans MT" charset="0"/>
                  <a:ea typeface="Gill Sans MT" charset="0"/>
                  <a:cs typeface="Gill Sans MT" charset="0"/>
                </a:rPr>
                <a:t>étape</a:t>
              </a:r>
            </a:p>
          </p:txBody>
        </p:sp>
      </p:grpSp>
      <p:grpSp>
        <p:nvGrpSpPr>
          <p:cNvPr id="149" name="Grouper 148"/>
          <p:cNvGrpSpPr/>
          <p:nvPr/>
        </p:nvGrpSpPr>
        <p:grpSpPr>
          <a:xfrm>
            <a:off x="7538585" y="2698744"/>
            <a:ext cx="573168" cy="791502"/>
            <a:chOff x="1430281" y="1994554"/>
            <a:chExt cx="573168" cy="791502"/>
          </a:xfrm>
        </p:grpSpPr>
        <p:sp>
          <p:nvSpPr>
            <p:cNvPr id="150" name="Ellipse 149"/>
            <p:cNvSpPr>
              <a:spLocks noChangeAspect="1"/>
            </p:cNvSpPr>
            <p:nvPr/>
          </p:nvSpPr>
          <p:spPr>
            <a:xfrm>
              <a:off x="1445448" y="2246056"/>
              <a:ext cx="540002" cy="540000"/>
            </a:xfrm>
            <a:prstGeom prst="ellipse">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36000" bIns="36000" numCol="1" spcCol="0" rtlCol="0" fromWordArt="0" anchor="ctr" anchorCtr="0" forceAA="0" compatLnSpc="1">
              <a:prstTxWarp prst="textNoShape">
                <a:avLst/>
              </a:prstTxWarp>
              <a:noAutofit/>
            </a:bodyPr>
            <a:lstStyle/>
            <a:p>
              <a:pPr algn="ctr">
                <a:lnSpc>
                  <a:spcPct val="90000"/>
                </a:lnSpc>
                <a:spcAft>
                  <a:spcPts val="1000"/>
                </a:spcAft>
              </a:pPr>
              <a:r>
                <a:rPr lang="fr-FR" sz="3200" b="1" dirty="0">
                  <a:solidFill>
                    <a:schemeClr val="accent6"/>
                  </a:solidFill>
                  <a:latin typeface="Gill Sans MT" charset="0"/>
                  <a:ea typeface="Gill Sans MT" charset="0"/>
                  <a:cs typeface="Gill Sans MT" charset="0"/>
                </a:rPr>
                <a:t>3</a:t>
              </a:r>
            </a:p>
          </p:txBody>
        </p:sp>
        <p:sp>
          <p:nvSpPr>
            <p:cNvPr id="151" name="Rectangle 150"/>
            <p:cNvSpPr/>
            <p:nvPr/>
          </p:nvSpPr>
          <p:spPr>
            <a:xfrm>
              <a:off x="1430281" y="1994554"/>
              <a:ext cx="573168" cy="184666"/>
            </a:xfrm>
            <a:prstGeom prst="rect">
              <a:avLst/>
            </a:prstGeom>
          </p:spPr>
          <p:txBody>
            <a:bodyPr wrap="square" lIns="0" tIns="0" rIns="0" bIns="0" anchor="ctr">
              <a:spAutoFit/>
            </a:bodyPr>
            <a:lstStyle/>
            <a:p>
              <a:pPr lvl="0" algn="ctr">
                <a:defRPr/>
              </a:pPr>
              <a:r>
                <a:rPr lang="fr-FR" sz="1200" cap="all" dirty="0">
                  <a:solidFill>
                    <a:schemeClr val="accent1"/>
                  </a:solidFill>
                  <a:latin typeface="Gill Sans MT" charset="0"/>
                  <a:ea typeface="Gill Sans MT" charset="0"/>
                  <a:cs typeface="Gill Sans MT" charset="0"/>
                </a:rPr>
                <a:t>étape</a:t>
              </a:r>
            </a:p>
          </p:txBody>
        </p:sp>
      </p:grpSp>
      <p:grpSp>
        <p:nvGrpSpPr>
          <p:cNvPr id="152" name="Grouper 151"/>
          <p:cNvGrpSpPr/>
          <p:nvPr/>
        </p:nvGrpSpPr>
        <p:grpSpPr>
          <a:xfrm>
            <a:off x="10092531" y="2698744"/>
            <a:ext cx="573168" cy="791502"/>
            <a:chOff x="1430281" y="1994554"/>
            <a:chExt cx="573168" cy="791502"/>
          </a:xfrm>
        </p:grpSpPr>
        <p:sp>
          <p:nvSpPr>
            <p:cNvPr id="153" name="Ellipse 152"/>
            <p:cNvSpPr>
              <a:spLocks noChangeAspect="1"/>
            </p:cNvSpPr>
            <p:nvPr/>
          </p:nvSpPr>
          <p:spPr>
            <a:xfrm>
              <a:off x="1445448" y="2246056"/>
              <a:ext cx="540002" cy="540000"/>
            </a:xfrm>
            <a:prstGeom prst="ellipse">
              <a:avLst/>
            </a:prstGeom>
            <a:solidFill>
              <a:schemeClr val="bg1"/>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36000" bIns="36000" numCol="1" spcCol="0" rtlCol="0" fromWordArt="0" anchor="ctr" anchorCtr="0" forceAA="0" compatLnSpc="1">
              <a:prstTxWarp prst="textNoShape">
                <a:avLst/>
              </a:prstTxWarp>
              <a:noAutofit/>
            </a:bodyPr>
            <a:lstStyle/>
            <a:p>
              <a:pPr algn="ctr">
                <a:lnSpc>
                  <a:spcPct val="90000"/>
                </a:lnSpc>
                <a:spcAft>
                  <a:spcPts val="1000"/>
                </a:spcAft>
              </a:pPr>
              <a:r>
                <a:rPr lang="fr-FR" sz="3200" b="1" dirty="0">
                  <a:solidFill>
                    <a:schemeClr val="accent4"/>
                  </a:solidFill>
                  <a:latin typeface="Gill Sans MT" charset="0"/>
                  <a:ea typeface="Gill Sans MT" charset="0"/>
                  <a:cs typeface="Gill Sans MT" charset="0"/>
                </a:rPr>
                <a:t>4</a:t>
              </a:r>
            </a:p>
          </p:txBody>
        </p:sp>
        <p:sp>
          <p:nvSpPr>
            <p:cNvPr id="154" name="Rectangle 153"/>
            <p:cNvSpPr/>
            <p:nvPr/>
          </p:nvSpPr>
          <p:spPr>
            <a:xfrm>
              <a:off x="1430281" y="1994554"/>
              <a:ext cx="573168" cy="184666"/>
            </a:xfrm>
            <a:prstGeom prst="rect">
              <a:avLst/>
            </a:prstGeom>
          </p:spPr>
          <p:txBody>
            <a:bodyPr wrap="square" lIns="0" tIns="0" rIns="0" bIns="0" anchor="ctr">
              <a:spAutoFit/>
            </a:bodyPr>
            <a:lstStyle/>
            <a:p>
              <a:pPr lvl="0" algn="ctr">
                <a:defRPr/>
              </a:pPr>
              <a:r>
                <a:rPr lang="fr-FR" sz="1200" cap="all" dirty="0">
                  <a:solidFill>
                    <a:schemeClr val="bg2"/>
                  </a:solidFill>
                  <a:latin typeface="Gill Sans MT" charset="0"/>
                  <a:ea typeface="Gill Sans MT" charset="0"/>
                  <a:cs typeface="Gill Sans MT" charset="0"/>
                </a:rPr>
                <a:t>étape</a:t>
              </a:r>
            </a:p>
          </p:txBody>
        </p:sp>
      </p:grpSp>
      <p:cxnSp>
        <p:nvCxnSpPr>
          <p:cNvPr id="20" name="Connecteur droit 19"/>
          <p:cNvCxnSpPr/>
          <p:nvPr/>
        </p:nvCxnSpPr>
        <p:spPr>
          <a:xfrm>
            <a:off x="3947342" y="3558690"/>
            <a:ext cx="115117" cy="0"/>
          </a:xfrm>
          <a:prstGeom prst="line">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cxnSp>
      <p:cxnSp>
        <p:nvCxnSpPr>
          <p:cNvPr id="155" name="Connecteur droit 154"/>
          <p:cNvCxnSpPr/>
          <p:nvPr/>
        </p:nvCxnSpPr>
        <p:spPr>
          <a:xfrm>
            <a:off x="6511868" y="3558690"/>
            <a:ext cx="115117" cy="0"/>
          </a:xfrm>
          <a:prstGeom prst="lin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156" name="Connecteur droit 155"/>
          <p:cNvCxnSpPr/>
          <p:nvPr/>
        </p:nvCxnSpPr>
        <p:spPr>
          <a:xfrm>
            <a:off x="9076395" y="3558690"/>
            <a:ext cx="115117"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cxnSp>
        <p:nvCxnSpPr>
          <p:cNvPr id="157" name="Connecteur droit 156"/>
          <p:cNvCxnSpPr/>
          <p:nvPr/>
        </p:nvCxnSpPr>
        <p:spPr>
          <a:xfrm>
            <a:off x="1379310" y="3558690"/>
            <a:ext cx="115117" cy="0"/>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66966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er 16"/>
          <p:cNvGrpSpPr/>
          <p:nvPr/>
        </p:nvGrpSpPr>
        <p:grpSpPr>
          <a:xfrm>
            <a:off x="-1" y="6945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7" name="Sous-titre 2">
            <a:extLst>
              <a:ext uri="{FF2B5EF4-FFF2-40B4-BE49-F238E27FC236}">
                <a16:creationId xmlns:a16="http://schemas.microsoft.com/office/drawing/2014/main" id="{923A8943-F231-4E57-A00F-B7830CF49098}"/>
              </a:ext>
            </a:extLst>
          </p:cNvPr>
          <p:cNvSpPr txBox="1">
            <a:spLocks/>
          </p:cNvSpPr>
          <p:nvPr/>
        </p:nvSpPr>
        <p:spPr>
          <a:xfrm>
            <a:off x="1404930" y="1160759"/>
            <a:ext cx="10090558" cy="3139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fr-FR" sz="1600" b="1" dirty="0">
                <a:solidFill>
                  <a:schemeClr val="tx2">
                    <a:lumMod val="60000"/>
                    <a:lumOff val="40000"/>
                  </a:schemeClr>
                </a:solidFill>
                <a:latin typeface="Century Gothic "/>
              </a:rPr>
              <a:t>Créer un véritable cercle d’influence </a:t>
            </a:r>
            <a:r>
              <a:rPr lang="fr-FR" sz="1600" dirty="0">
                <a:solidFill>
                  <a:schemeClr val="tx2">
                    <a:lumMod val="60000"/>
                    <a:lumOff val="40000"/>
                  </a:schemeClr>
                </a:solidFill>
                <a:latin typeface="Century Gothic "/>
              </a:rPr>
              <a:t>afin de capter et fédérer les projets de transformation</a:t>
            </a:r>
          </a:p>
        </p:txBody>
      </p:sp>
      <p:sp>
        <p:nvSpPr>
          <p:cNvPr id="9" name="Sous-titre 2">
            <a:extLst>
              <a:ext uri="{FF2B5EF4-FFF2-40B4-BE49-F238E27FC236}">
                <a16:creationId xmlns:a16="http://schemas.microsoft.com/office/drawing/2014/main" id="{B1B7B66E-2A5F-4FAE-9FD4-A6EC86EFC697}"/>
              </a:ext>
            </a:extLst>
          </p:cNvPr>
          <p:cNvSpPr txBox="1">
            <a:spLocks/>
          </p:cNvSpPr>
          <p:nvPr/>
        </p:nvSpPr>
        <p:spPr>
          <a:xfrm>
            <a:off x="1379310" y="595126"/>
            <a:ext cx="8787329"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Les objectifs business</a:t>
            </a:r>
          </a:p>
        </p:txBody>
      </p:sp>
      <p:sp>
        <p:nvSpPr>
          <p:cNvPr id="2" name="Rectangle 1"/>
          <p:cNvSpPr/>
          <p:nvPr/>
        </p:nvSpPr>
        <p:spPr>
          <a:xfrm>
            <a:off x="2709979" y="3279665"/>
            <a:ext cx="2857862" cy="646331"/>
          </a:xfrm>
          <a:prstGeom prst="rect">
            <a:avLst/>
          </a:prstGeom>
        </p:spPr>
        <p:txBody>
          <a:bodyPr wrap="square">
            <a:spAutoFit/>
          </a:bodyPr>
          <a:lstStyle/>
          <a:p>
            <a:pPr lvl="0">
              <a:spcAft>
                <a:spcPts val="600"/>
              </a:spcAft>
              <a:defRPr/>
            </a:pPr>
            <a:r>
              <a:rPr lang="fr-FR" sz="1200" dirty="0">
                <a:solidFill>
                  <a:schemeClr val="tx2"/>
                </a:solidFill>
                <a:latin typeface="Century Gothic" charset="0"/>
                <a:ea typeface="Century Gothic" charset="0"/>
                <a:cs typeface="Century Gothic" charset="0"/>
              </a:rPr>
              <a:t>La notion de « laboratoire à idées » permet d’asseoir un positionnement « quasi-institutionnel » sur le marché. </a:t>
            </a:r>
          </a:p>
        </p:txBody>
      </p:sp>
      <p:sp>
        <p:nvSpPr>
          <p:cNvPr id="3" name="Rectangle 2"/>
          <p:cNvSpPr/>
          <p:nvPr/>
        </p:nvSpPr>
        <p:spPr>
          <a:xfrm>
            <a:off x="2709979" y="2707617"/>
            <a:ext cx="2412000" cy="584775"/>
          </a:xfrm>
          <a:prstGeom prst="rect">
            <a:avLst/>
          </a:prstGeom>
        </p:spPr>
        <p:txBody>
          <a:bodyPr wrap="square">
            <a:spAutoFit/>
          </a:bodyPr>
          <a:lstStyle/>
          <a:p>
            <a:pPr lvl="0">
              <a:defRPr/>
            </a:pPr>
            <a:r>
              <a:rPr lang="fr-FR" sz="1600" b="1" dirty="0">
                <a:solidFill>
                  <a:schemeClr val="bg2"/>
                </a:solidFill>
                <a:latin typeface="Gill Sans MT" charset="0"/>
                <a:ea typeface="Gill Sans MT" charset="0"/>
                <a:cs typeface="Gill Sans MT" charset="0"/>
              </a:rPr>
              <a:t>POSITIONNEMENT</a:t>
            </a:r>
          </a:p>
          <a:p>
            <a:pPr lvl="0">
              <a:defRPr/>
            </a:pPr>
            <a:r>
              <a:rPr lang="fr-FR" sz="1600" b="1" dirty="0">
                <a:solidFill>
                  <a:schemeClr val="bg2"/>
                </a:solidFill>
                <a:latin typeface="Gill Sans MT" charset="0"/>
                <a:ea typeface="Gill Sans MT" charset="0"/>
                <a:cs typeface="Gill Sans MT" charset="0"/>
              </a:rPr>
              <a:t>      de marché </a:t>
            </a:r>
          </a:p>
        </p:txBody>
      </p:sp>
      <p:sp>
        <p:nvSpPr>
          <p:cNvPr id="18" name="Rectangle 17"/>
          <p:cNvSpPr/>
          <p:nvPr/>
        </p:nvSpPr>
        <p:spPr>
          <a:xfrm>
            <a:off x="1926995" y="4744568"/>
            <a:ext cx="2412000" cy="584775"/>
          </a:xfrm>
          <a:prstGeom prst="rect">
            <a:avLst/>
          </a:prstGeom>
        </p:spPr>
        <p:txBody>
          <a:bodyPr wrap="square">
            <a:spAutoFit/>
          </a:bodyPr>
          <a:lstStyle/>
          <a:p>
            <a:pPr>
              <a:defRPr/>
            </a:pPr>
            <a:r>
              <a:rPr lang="fr-FR" sz="1600" b="1" dirty="0">
                <a:solidFill>
                  <a:schemeClr val="bg2"/>
                </a:solidFill>
                <a:latin typeface="Gill Sans MT" charset="0"/>
                <a:ea typeface="Gill Sans MT" charset="0"/>
                <a:cs typeface="Gill Sans MT" charset="0"/>
              </a:rPr>
              <a:t>RELATIONS</a:t>
            </a:r>
          </a:p>
          <a:p>
            <a:pPr>
              <a:defRPr/>
            </a:pPr>
            <a:r>
              <a:rPr lang="fr-FR" sz="1600" b="1" dirty="0">
                <a:solidFill>
                  <a:schemeClr val="bg2"/>
                </a:solidFill>
                <a:latin typeface="Gill Sans MT" charset="0"/>
                <a:ea typeface="Gill Sans MT" charset="0"/>
                <a:cs typeface="Gill Sans MT" charset="0"/>
              </a:rPr>
              <a:t>      qualifiées </a:t>
            </a:r>
          </a:p>
        </p:txBody>
      </p:sp>
      <p:sp>
        <p:nvSpPr>
          <p:cNvPr id="26" name="Rectangle 25"/>
          <p:cNvSpPr/>
          <p:nvPr/>
        </p:nvSpPr>
        <p:spPr>
          <a:xfrm>
            <a:off x="1926994" y="5316616"/>
            <a:ext cx="3058029" cy="830997"/>
          </a:xfrm>
          <a:prstGeom prst="rect">
            <a:avLst/>
          </a:prstGeom>
        </p:spPr>
        <p:txBody>
          <a:bodyPr wrap="square">
            <a:spAutoFit/>
          </a:bodyPr>
          <a:lstStyle/>
          <a:p>
            <a:pPr lvl="0">
              <a:spcAft>
                <a:spcPts val="600"/>
              </a:spcAft>
              <a:defRPr/>
            </a:pPr>
            <a:r>
              <a:rPr lang="fr-FR" sz="1200" dirty="0">
                <a:solidFill>
                  <a:schemeClr val="tx2"/>
                </a:solidFill>
                <a:latin typeface="Century Gothic" charset="0"/>
                <a:ea typeface="Century Gothic" charset="0"/>
                <a:cs typeface="Century Gothic" charset="0"/>
              </a:rPr>
              <a:t>Le cercle permettra de créer une proximité relationnelle sans précédent auprès d’un réseau de relations de décideurs cibles. </a:t>
            </a:r>
          </a:p>
        </p:txBody>
      </p:sp>
      <p:sp>
        <p:nvSpPr>
          <p:cNvPr id="27" name="Rectangle 26"/>
          <p:cNvSpPr/>
          <p:nvPr/>
        </p:nvSpPr>
        <p:spPr>
          <a:xfrm>
            <a:off x="7060466" y="2707616"/>
            <a:ext cx="2412000" cy="584775"/>
          </a:xfrm>
          <a:prstGeom prst="rect">
            <a:avLst/>
          </a:prstGeom>
        </p:spPr>
        <p:txBody>
          <a:bodyPr wrap="square">
            <a:spAutoFit/>
          </a:bodyPr>
          <a:lstStyle/>
          <a:p>
            <a:pPr lvl="0">
              <a:defRPr/>
            </a:pPr>
            <a:r>
              <a:rPr lang="fr-FR" sz="1600" b="1" dirty="0">
                <a:solidFill>
                  <a:schemeClr val="bg2"/>
                </a:solidFill>
                <a:latin typeface="Gill Sans MT" charset="0"/>
                <a:ea typeface="Gill Sans MT" charset="0"/>
                <a:cs typeface="Gill Sans MT" charset="0"/>
              </a:rPr>
              <a:t>OPPORTUNITÉS</a:t>
            </a:r>
          </a:p>
          <a:p>
            <a:pPr lvl="0">
              <a:defRPr/>
            </a:pPr>
            <a:r>
              <a:rPr lang="fr-FR" sz="1600" b="1" dirty="0">
                <a:solidFill>
                  <a:schemeClr val="bg2"/>
                </a:solidFill>
                <a:latin typeface="Gill Sans MT" charset="0"/>
                <a:ea typeface="Gill Sans MT" charset="0"/>
                <a:cs typeface="Gill Sans MT" charset="0"/>
              </a:rPr>
              <a:t>      identifiées </a:t>
            </a:r>
          </a:p>
        </p:txBody>
      </p:sp>
      <p:sp>
        <p:nvSpPr>
          <p:cNvPr id="28" name="Rectangle 27"/>
          <p:cNvSpPr/>
          <p:nvPr/>
        </p:nvSpPr>
        <p:spPr>
          <a:xfrm>
            <a:off x="7060465" y="3279664"/>
            <a:ext cx="2963587" cy="830997"/>
          </a:xfrm>
          <a:prstGeom prst="rect">
            <a:avLst/>
          </a:prstGeom>
        </p:spPr>
        <p:txBody>
          <a:bodyPr wrap="square">
            <a:spAutoFit/>
          </a:bodyPr>
          <a:lstStyle/>
          <a:p>
            <a:pPr lvl="0">
              <a:spcAft>
                <a:spcPts val="600"/>
              </a:spcAft>
              <a:defRPr/>
            </a:pPr>
            <a:r>
              <a:rPr lang="fr-FR" sz="1200" dirty="0">
                <a:solidFill>
                  <a:schemeClr val="tx2"/>
                </a:solidFill>
                <a:latin typeface="Century Gothic" charset="0"/>
                <a:ea typeface="Century Gothic" charset="0"/>
                <a:cs typeface="Century Gothic" charset="0"/>
              </a:rPr>
              <a:t>Le benchmark entre pairs est un des rares leviers efficace qui permettent l’identification d’opportunités commerciales</a:t>
            </a:r>
          </a:p>
        </p:txBody>
      </p:sp>
      <p:sp>
        <p:nvSpPr>
          <p:cNvPr id="29" name="Rectangle 28"/>
          <p:cNvSpPr/>
          <p:nvPr/>
        </p:nvSpPr>
        <p:spPr>
          <a:xfrm>
            <a:off x="6157711" y="4744569"/>
            <a:ext cx="2412000" cy="584775"/>
          </a:xfrm>
          <a:prstGeom prst="rect">
            <a:avLst/>
          </a:prstGeom>
        </p:spPr>
        <p:txBody>
          <a:bodyPr wrap="square">
            <a:spAutoFit/>
          </a:bodyPr>
          <a:lstStyle/>
          <a:p>
            <a:pPr lvl="0">
              <a:defRPr/>
            </a:pPr>
            <a:r>
              <a:rPr lang="fr-FR" sz="1600" b="1" dirty="0">
                <a:solidFill>
                  <a:schemeClr val="bg2"/>
                </a:solidFill>
                <a:latin typeface="Gill Sans MT" charset="0"/>
                <a:ea typeface="Gill Sans MT" charset="0"/>
                <a:cs typeface="Gill Sans MT" charset="0"/>
              </a:rPr>
              <a:t>ACCÉLÉRATION </a:t>
            </a:r>
          </a:p>
          <a:p>
            <a:pPr lvl="0">
              <a:defRPr/>
            </a:pPr>
            <a:r>
              <a:rPr lang="fr-FR" sz="1600" b="1" dirty="0">
                <a:solidFill>
                  <a:schemeClr val="bg2"/>
                </a:solidFill>
                <a:latin typeface="Gill Sans MT" charset="0"/>
                <a:ea typeface="Gill Sans MT" charset="0"/>
                <a:cs typeface="Gill Sans MT" charset="0"/>
              </a:rPr>
              <a:t>      des ventes </a:t>
            </a:r>
          </a:p>
        </p:txBody>
      </p:sp>
      <p:sp>
        <p:nvSpPr>
          <p:cNvPr id="30" name="Rectangle 29"/>
          <p:cNvSpPr/>
          <p:nvPr/>
        </p:nvSpPr>
        <p:spPr>
          <a:xfrm>
            <a:off x="6157709" y="5316617"/>
            <a:ext cx="3676246" cy="1015663"/>
          </a:xfrm>
          <a:prstGeom prst="rect">
            <a:avLst/>
          </a:prstGeom>
        </p:spPr>
        <p:txBody>
          <a:bodyPr wrap="square">
            <a:spAutoFit/>
          </a:bodyPr>
          <a:lstStyle/>
          <a:p>
            <a:pPr lvl="0">
              <a:spcAft>
                <a:spcPts val="600"/>
              </a:spcAft>
              <a:defRPr/>
            </a:pPr>
            <a:r>
              <a:rPr lang="fr-FR" sz="1200" dirty="0">
                <a:solidFill>
                  <a:schemeClr val="tx2"/>
                </a:solidFill>
                <a:latin typeface="Century Gothic" charset="0"/>
                <a:ea typeface="Century Gothic" charset="0"/>
                <a:cs typeface="Century Gothic" charset="0"/>
              </a:rPr>
              <a:t>Le développement d’un réseau de relations entre décideurs est associé au même temps à l’identification d’opportunités commerciales et permet d’accélérer fortement les ventes à moyen et long terme</a:t>
            </a:r>
          </a:p>
        </p:txBody>
      </p:sp>
      <p:grpSp>
        <p:nvGrpSpPr>
          <p:cNvPr id="42" name="Grouper 41"/>
          <p:cNvGrpSpPr>
            <a:grpSpLocks noChangeAspect="1"/>
          </p:cNvGrpSpPr>
          <p:nvPr/>
        </p:nvGrpSpPr>
        <p:grpSpPr>
          <a:xfrm rot="18900000">
            <a:off x="1819145" y="4302312"/>
            <a:ext cx="387578" cy="389012"/>
            <a:chOff x="9917434" y="4491099"/>
            <a:chExt cx="554148" cy="556200"/>
          </a:xfrm>
        </p:grpSpPr>
        <p:sp>
          <p:nvSpPr>
            <p:cNvPr id="52" name="Rectangle à coins arrondis 157"/>
            <p:cNvSpPr/>
            <p:nvPr/>
          </p:nvSpPr>
          <p:spPr>
            <a:xfrm>
              <a:off x="10153736" y="4569449"/>
              <a:ext cx="305114" cy="90240"/>
            </a:xfrm>
            <a:custGeom>
              <a:avLst/>
              <a:gdLst>
                <a:gd name="connsiteX0" fmla="*/ 0 w 408952"/>
                <a:gd name="connsiteY0" fmla="*/ 60444 h 120888"/>
                <a:gd name="connsiteX1" fmla="*/ 60444 w 408952"/>
                <a:gd name="connsiteY1" fmla="*/ 0 h 120888"/>
                <a:gd name="connsiteX2" fmla="*/ 348508 w 408952"/>
                <a:gd name="connsiteY2" fmla="*/ 0 h 120888"/>
                <a:gd name="connsiteX3" fmla="*/ 408952 w 408952"/>
                <a:gd name="connsiteY3" fmla="*/ 60444 h 120888"/>
                <a:gd name="connsiteX4" fmla="*/ 408952 w 408952"/>
                <a:gd name="connsiteY4" fmla="*/ 60444 h 120888"/>
                <a:gd name="connsiteX5" fmla="*/ 348508 w 408952"/>
                <a:gd name="connsiteY5" fmla="*/ 120888 h 120888"/>
                <a:gd name="connsiteX6" fmla="*/ 60444 w 408952"/>
                <a:gd name="connsiteY6" fmla="*/ 120888 h 120888"/>
                <a:gd name="connsiteX7" fmla="*/ 0 w 408952"/>
                <a:gd name="connsiteY7" fmla="*/ 60444 h 120888"/>
                <a:gd name="connsiteX0" fmla="*/ 0 w 408952"/>
                <a:gd name="connsiteY0" fmla="*/ 60444 h 120950"/>
                <a:gd name="connsiteX1" fmla="*/ 60444 w 408952"/>
                <a:gd name="connsiteY1" fmla="*/ 0 h 120950"/>
                <a:gd name="connsiteX2" fmla="*/ 348508 w 408952"/>
                <a:gd name="connsiteY2" fmla="*/ 0 h 120950"/>
                <a:gd name="connsiteX3" fmla="*/ 408952 w 408952"/>
                <a:gd name="connsiteY3" fmla="*/ 60444 h 120950"/>
                <a:gd name="connsiteX4" fmla="*/ 408952 w 408952"/>
                <a:gd name="connsiteY4" fmla="*/ 60444 h 120950"/>
                <a:gd name="connsiteX5" fmla="*/ 348508 w 408952"/>
                <a:gd name="connsiteY5" fmla="*/ 120888 h 120950"/>
                <a:gd name="connsiteX6" fmla="*/ 218452 w 408952"/>
                <a:gd name="connsiteY6" fmla="*/ 120950 h 120950"/>
                <a:gd name="connsiteX7" fmla="*/ 60444 w 408952"/>
                <a:gd name="connsiteY7" fmla="*/ 120888 h 120950"/>
                <a:gd name="connsiteX8" fmla="*/ 0 w 408952"/>
                <a:gd name="connsiteY8" fmla="*/ 60444 h 120950"/>
                <a:gd name="connsiteX0" fmla="*/ 348508 w 439948"/>
                <a:gd name="connsiteY0" fmla="*/ 120888 h 212328"/>
                <a:gd name="connsiteX1" fmla="*/ 218452 w 439948"/>
                <a:gd name="connsiteY1" fmla="*/ 120950 h 212328"/>
                <a:gd name="connsiteX2" fmla="*/ 60444 w 439948"/>
                <a:gd name="connsiteY2" fmla="*/ 120888 h 212328"/>
                <a:gd name="connsiteX3" fmla="*/ 0 w 439948"/>
                <a:gd name="connsiteY3" fmla="*/ 60444 h 212328"/>
                <a:gd name="connsiteX4" fmla="*/ 60444 w 439948"/>
                <a:gd name="connsiteY4" fmla="*/ 0 h 212328"/>
                <a:gd name="connsiteX5" fmla="*/ 348508 w 439948"/>
                <a:gd name="connsiteY5" fmla="*/ 0 h 212328"/>
                <a:gd name="connsiteX6" fmla="*/ 408952 w 439948"/>
                <a:gd name="connsiteY6" fmla="*/ 60444 h 212328"/>
                <a:gd name="connsiteX7" fmla="*/ 408952 w 439948"/>
                <a:gd name="connsiteY7" fmla="*/ 60444 h 212328"/>
                <a:gd name="connsiteX8" fmla="*/ 439948 w 439948"/>
                <a:gd name="connsiteY8" fmla="*/ 212328 h 212328"/>
                <a:gd name="connsiteX0" fmla="*/ 218452 w 439948"/>
                <a:gd name="connsiteY0" fmla="*/ 120950 h 212328"/>
                <a:gd name="connsiteX1" fmla="*/ 60444 w 439948"/>
                <a:gd name="connsiteY1" fmla="*/ 120888 h 212328"/>
                <a:gd name="connsiteX2" fmla="*/ 0 w 439948"/>
                <a:gd name="connsiteY2" fmla="*/ 60444 h 212328"/>
                <a:gd name="connsiteX3" fmla="*/ 60444 w 439948"/>
                <a:gd name="connsiteY3" fmla="*/ 0 h 212328"/>
                <a:gd name="connsiteX4" fmla="*/ 348508 w 439948"/>
                <a:gd name="connsiteY4" fmla="*/ 0 h 212328"/>
                <a:gd name="connsiteX5" fmla="*/ 408952 w 439948"/>
                <a:gd name="connsiteY5" fmla="*/ 60444 h 212328"/>
                <a:gd name="connsiteX6" fmla="*/ 408952 w 439948"/>
                <a:gd name="connsiteY6" fmla="*/ 60444 h 212328"/>
                <a:gd name="connsiteX7" fmla="*/ 439948 w 439948"/>
                <a:gd name="connsiteY7" fmla="*/ 212328 h 212328"/>
                <a:gd name="connsiteX0" fmla="*/ 218452 w 408952"/>
                <a:gd name="connsiteY0" fmla="*/ 120950 h 120950"/>
                <a:gd name="connsiteX1" fmla="*/ 60444 w 408952"/>
                <a:gd name="connsiteY1" fmla="*/ 120888 h 120950"/>
                <a:gd name="connsiteX2" fmla="*/ 0 w 408952"/>
                <a:gd name="connsiteY2" fmla="*/ 60444 h 120950"/>
                <a:gd name="connsiteX3" fmla="*/ 60444 w 408952"/>
                <a:gd name="connsiteY3" fmla="*/ 0 h 120950"/>
                <a:gd name="connsiteX4" fmla="*/ 348508 w 408952"/>
                <a:gd name="connsiteY4" fmla="*/ 0 h 120950"/>
                <a:gd name="connsiteX5" fmla="*/ 408952 w 408952"/>
                <a:gd name="connsiteY5" fmla="*/ 60444 h 120950"/>
                <a:gd name="connsiteX6" fmla="*/ 408952 w 408952"/>
                <a:gd name="connsiteY6" fmla="*/ 60444 h 120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52" h="120950">
                  <a:moveTo>
                    <a:pt x="218452" y="120950"/>
                  </a:moveTo>
                  <a:lnTo>
                    <a:pt x="60444" y="120888"/>
                  </a:lnTo>
                  <a:cubicBezTo>
                    <a:pt x="27062" y="120888"/>
                    <a:pt x="0" y="93826"/>
                    <a:pt x="0" y="60444"/>
                  </a:cubicBezTo>
                  <a:cubicBezTo>
                    <a:pt x="0" y="27062"/>
                    <a:pt x="27062" y="0"/>
                    <a:pt x="60444" y="0"/>
                  </a:cubicBezTo>
                  <a:lnTo>
                    <a:pt x="348508" y="0"/>
                  </a:lnTo>
                  <a:cubicBezTo>
                    <a:pt x="381890" y="0"/>
                    <a:pt x="408952" y="27062"/>
                    <a:pt x="408952" y="60444"/>
                  </a:cubicBezTo>
                  <a:lnTo>
                    <a:pt x="408952" y="60444"/>
                  </a:lnTo>
                </a:path>
              </a:pathLst>
            </a:cu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53" name="Rectangle à coins arrondis 157"/>
            <p:cNvSpPr/>
            <p:nvPr/>
          </p:nvSpPr>
          <p:spPr>
            <a:xfrm>
              <a:off x="10320657" y="4499100"/>
              <a:ext cx="69452" cy="69452"/>
            </a:xfrm>
            <a:custGeom>
              <a:avLst/>
              <a:gdLst>
                <a:gd name="connsiteX0" fmla="*/ 0 w 408952"/>
                <a:gd name="connsiteY0" fmla="*/ 60444 h 120888"/>
                <a:gd name="connsiteX1" fmla="*/ 60444 w 408952"/>
                <a:gd name="connsiteY1" fmla="*/ 0 h 120888"/>
                <a:gd name="connsiteX2" fmla="*/ 348508 w 408952"/>
                <a:gd name="connsiteY2" fmla="*/ 0 h 120888"/>
                <a:gd name="connsiteX3" fmla="*/ 408952 w 408952"/>
                <a:gd name="connsiteY3" fmla="*/ 60444 h 120888"/>
                <a:gd name="connsiteX4" fmla="*/ 408952 w 408952"/>
                <a:gd name="connsiteY4" fmla="*/ 60444 h 120888"/>
                <a:gd name="connsiteX5" fmla="*/ 348508 w 408952"/>
                <a:gd name="connsiteY5" fmla="*/ 120888 h 120888"/>
                <a:gd name="connsiteX6" fmla="*/ 60444 w 408952"/>
                <a:gd name="connsiteY6" fmla="*/ 120888 h 120888"/>
                <a:gd name="connsiteX7" fmla="*/ 0 w 408952"/>
                <a:gd name="connsiteY7" fmla="*/ 60444 h 120888"/>
                <a:gd name="connsiteX0" fmla="*/ 0 w 408952"/>
                <a:gd name="connsiteY0" fmla="*/ 60444 h 120950"/>
                <a:gd name="connsiteX1" fmla="*/ 60444 w 408952"/>
                <a:gd name="connsiteY1" fmla="*/ 0 h 120950"/>
                <a:gd name="connsiteX2" fmla="*/ 348508 w 408952"/>
                <a:gd name="connsiteY2" fmla="*/ 0 h 120950"/>
                <a:gd name="connsiteX3" fmla="*/ 408952 w 408952"/>
                <a:gd name="connsiteY3" fmla="*/ 60444 h 120950"/>
                <a:gd name="connsiteX4" fmla="*/ 408952 w 408952"/>
                <a:gd name="connsiteY4" fmla="*/ 60444 h 120950"/>
                <a:gd name="connsiteX5" fmla="*/ 348508 w 408952"/>
                <a:gd name="connsiteY5" fmla="*/ 120888 h 120950"/>
                <a:gd name="connsiteX6" fmla="*/ 218452 w 408952"/>
                <a:gd name="connsiteY6" fmla="*/ 120950 h 120950"/>
                <a:gd name="connsiteX7" fmla="*/ 60444 w 408952"/>
                <a:gd name="connsiteY7" fmla="*/ 120888 h 120950"/>
                <a:gd name="connsiteX8" fmla="*/ 0 w 408952"/>
                <a:gd name="connsiteY8" fmla="*/ 60444 h 120950"/>
                <a:gd name="connsiteX0" fmla="*/ 348508 w 439948"/>
                <a:gd name="connsiteY0" fmla="*/ 120888 h 212328"/>
                <a:gd name="connsiteX1" fmla="*/ 218452 w 439948"/>
                <a:gd name="connsiteY1" fmla="*/ 120950 h 212328"/>
                <a:gd name="connsiteX2" fmla="*/ 60444 w 439948"/>
                <a:gd name="connsiteY2" fmla="*/ 120888 h 212328"/>
                <a:gd name="connsiteX3" fmla="*/ 0 w 439948"/>
                <a:gd name="connsiteY3" fmla="*/ 60444 h 212328"/>
                <a:gd name="connsiteX4" fmla="*/ 60444 w 439948"/>
                <a:gd name="connsiteY4" fmla="*/ 0 h 212328"/>
                <a:gd name="connsiteX5" fmla="*/ 348508 w 439948"/>
                <a:gd name="connsiteY5" fmla="*/ 0 h 212328"/>
                <a:gd name="connsiteX6" fmla="*/ 408952 w 439948"/>
                <a:gd name="connsiteY6" fmla="*/ 60444 h 212328"/>
                <a:gd name="connsiteX7" fmla="*/ 408952 w 439948"/>
                <a:gd name="connsiteY7" fmla="*/ 60444 h 212328"/>
                <a:gd name="connsiteX8" fmla="*/ 439948 w 439948"/>
                <a:gd name="connsiteY8" fmla="*/ 212328 h 212328"/>
                <a:gd name="connsiteX0" fmla="*/ 218452 w 439948"/>
                <a:gd name="connsiteY0" fmla="*/ 120950 h 212328"/>
                <a:gd name="connsiteX1" fmla="*/ 60444 w 439948"/>
                <a:gd name="connsiteY1" fmla="*/ 120888 h 212328"/>
                <a:gd name="connsiteX2" fmla="*/ 0 w 439948"/>
                <a:gd name="connsiteY2" fmla="*/ 60444 h 212328"/>
                <a:gd name="connsiteX3" fmla="*/ 60444 w 439948"/>
                <a:gd name="connsiteY3" fmla="*/ 0 h 212328"/>
                <a:gd name="connsiteX4" fmla="*/ 348508 w 439948"/>
                <a:gd name="connsiteY4" fmla="*/ 0 h 212328"/>
                <a:gd name="connsiteX5" fmla="*/ 408952 w 439948"/>
                <a:gd name="connsiteY5" fmla="*/ 60444 h 212328"/>
                <a:gd name="connsiteX6" fmla="*/ 408952 w 439948"/>
                <a:gd name="connsiteY6" fmla="*/ 60444 h 212328"/>
                <a:gd name="connsiteX7" fmla="*/ 439948 w 439948"/>
                <a:gd name="connsiteY7" fmla="*/ 212328 h 212328"/>
                <a:gd name="connsiteX0" fmla="*/ 218452 w 408952"/>
                <a:gd name="connsiteY0" fmla="*/ 120950 h 120950"/>
                <a:gd name="connsiteX1" fmla="*/ 60444 w 408952"/>
                <a:gd name="connsiteY1" fmla="*/ 120888 h 120950"/>
                <a:gd name="connsiteX2" fmla="*/ 0 w 408952"/>
                <a:gd name="connsiteY2" fmla="*/ 60444 h 120950"/>
                <a:gd name="connsiteX3" fmla="*/ 60444 w 408952"/>
                <a:gd name="connsiteY3" fmla="*/ 0 h 120950"/>
                <a:gd name="connsiteX4" fmla="*/ 348508 w 408952"/>
                <a:gd name="connsiteY4" fmla="*/ 0 h 120950"/>
                <a:gd name="connsiteX5" fmla="*/ 408952 w 408952"/>
                <a:gd name="connsiteY5" fmla="*/ 60444 h 120950"/>
                <a:gd name="connsiteX6" fmla="*/ 408952 w 408952"/>
                <a:gd name="connsiteY6" fmla="*/ 60444 h 120950"/>
                <a:gd name="connsiteX0" fmla="*/ 60444 w 408952"/>
                <a:gd name="connsiteY0" fmla="*/ 120888 h 120888"/>
                <a:gd name="connsiteX1" fmla="*/ 0 w 408952"/>
                <a:gd name="connsiteY1" fmla="*/ 60444 h 120888"/>
                <a:gd name="connsiteX2" fmla="*/ 60444 w 408952"/>
                <a:gd name="connsiteY2" fmla="*/ 0 h 120888"/>
                <a:gd name="connsiteX3" fmla="*/ 348508 w 408952"/>
                <a:gd name="connsiteY3" fmla="*/ 0 h 120888"/>
                <a:gd name="connsiteX4" fmla="*/ 408952 w 408952"/>
                <a:gd name="connsiteY4" fmla="*/ 60444 h 120888"/>
                <a:gd name="connsiteX5" fmla="*/ 408952 w 408952"/>
                <a:gd name="connsiteY5" fmla="*/ 60444 h 120888"/>
                <a:gd name="connsiteX0" fmla="*/ 0 w 408952"/>
                <a:gd name="connsiteY0" fmla="*/ 60444 h 60444"/>
                <a:gd name="connsiteX1" fmla="*/ 60444 w 408952"/>
                <a:gd name="connsiteY1" fmla="*/ 0 h 60444"/>
                <a:gd name="connsiteX2" fmla="*/ 348508 w 408952"/>
                <a:gd name="connsiteY2" fmla="*/ 0 h 60444"/>
                <a:gd name="connsiteX3" fmla="*/ 408952 w 408952"/>
                <a:gd name="connsiteY3" fmla="*/ 60444 h 60444"/>
                <a:gd name="connsiteX4" fmla="*/ 408952 w 408952"/>
                <a:gd name="connsiteY4" fmla="*/ 60444 h 60444"/>
                <a:gd name="connsiteX0" fmla="*/ 0 w 348508"/>
                <a:gd name="connsiteY0" fmla="*/ 0 h 60444"/>
                <a:gd name="connsiteX1" fmla="*/ 288064 w 348508"/>
                <a:gd name="connsiteY1" fmla="*/ 0 h 60444"/>
                <a:gd name="connsiteX2" fmla="*/ 348508 w 348508"/>
                <a:gd name="connsiteY2" fmla="*/ 60444 h 60444"/>
                <a:gd name="connsiteX3" fmla="*/ 348508 w 348508"/>
                <a:gd name="connsiteY3" fmla="*/ 60444 h 60444"/>
                <a:gd name="connsiteX0" fmla="*/ 0 w 60444"/>
                <a:gd name="connsiteY0" fmla="*/ 0 h 60444"/>
                <a:gd name="connsiteX1" fmla="*/ 60444 w 60444"/>
                <a:gd name="connsiteY1" fmla="*/ 60444 h 60444"/>
                <a:gd name="connsiteX2" fmla="*/ 60444 w 60444"/>
                <a:gd name="connsiteY2" fmla="*/ 60444 h 60444"/>
              </a:gdLst>
              <a:ahLst/>
              <a:cxnLst>
                <a:cxn ang="0">
                  <a:pos x="connsiteX0" y="connsiteY0"/>
                </a:cxn>
                <a:cxn ang="0">
                  <a:pos x="connsiteX1" y="connsiteY1"/>
                </a:cxn>
                <a:cxn ang="0">
                  <a:pos x="connsiteX2" y="connsiteY2"/>
                </a:cxn>
              </a:cxnLst>
              <a:rect l="l" t="t" r="r" b="b"/>
              <a:pathLst>
                <a:path w="60444" h="60444">
                  <a:moveTo>
                    <a:pt x="0" y="0"/>
                  </a:moveTo>
                  <a:cubicBezTo>
                    <a:pt x="33382" y="0"/>
                    <a:pt x="60444" y="27062"/>
                    <a:pt x="60444" y="60444"/>
                  </a:cubicBezTo>
                  <a:lnTo>
                    <a:pt x="60444" y="60444"/>
                  </a:lnTo>
                </a:path>
              </a:pathLst>
            </a:cu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54" name="Rectangle à coins arrondis 161"/>
            <p:cNvSpPr/>
            <p:nvPr/>
          </p:nvSpPr>
          <p:spPr>
            <a:xfrm rot="5400000">
              <a:off x="10083819" y="4815165"/>
              <a:ext cx="387610" cy="76656"/>
            </a:xfrm>
            <a:custGeom>
              <a:avLst/>
              <a:gdLst>
                <a:gd name="connsiteX0" fmla="*/ 0 w 596608"/>
                <a:gd name="connsiteY0" fmla="*/ 53686 h 107372"/>
                <a:gd name="connsiteX1" fmla="*/ 53686 w 596608"/>
                <a:gd name="connsiteY1" fmla="*/ 0 h 107372"/>
                <a:gd name="connsiteX2" fmla="*/ 542922 w 596608"/>
                <a:gd name="connsiteY2" fmla="*/ 0 h 107372"/>
                <a:gd name="connsiteX3" fmla="*/ 596608 w 596608"/>
                <a:gd name="connsiteY3" fmla="*/ 53686 h 107372"/>
                <a:gd name="connsiteX4" fmla="*/ 596608 w 596608"/>
                <a:gd name="connsiteY4" fmla="*/ 53686 h 107372"/>
                <a:gd name="connsiteX5" fmla="*/ 542922 w 596608"/>
                <a:gd name="connsiteY5" fmla="*/ 107372 h 107372"/>
                <a:gd name="connsiteX6" fmla="*/ 53686 w 596608"/>
                <a:gd name="connsiteY6" fmla="*/ 107372 h 107372"/>
                <a:gd name="connsiteX7" fmla="*/ 0 w 596608"/>
                <a:gd name="connsiteY7" fmla="*/ 53686 h 107372"/>
                <a:gd name="connsiteX0" fmla="*/ 0 w 596608"/>
                <a:gd name="connsiteY0" fmla="*/ 53686 h 145126"/>
                <a:gd name="connsiteX1" fmla="*/ 53686 w 596608"/>
                <a:gd name="connsiteY1" fmla="*/ 0 h 145126"/>
                <a:gd name="connsiteX2" fmla="*/ 542922 w 596608"/>
                <a:gd name="connsiteY2" fmla="*/ 0 h 145126"/>
                <a:gd name="connsiteX3" fmla="*/ 596608 w 596608"/>
                <a:gd name="connsiteY3" fmla="*/ 53686 h 145126"/>
                <a:gd name="connsiteX4" fmla="*/ 596608 w 596608"/>
                <a:gd name="connsiteY4" fmla="*/ 53686 h 145126"/>
                <a:gd name="connsiteX5" fmla="*/ 542922 w 596608"/>
                <a:gd name="connsiteY5" fmla="*/ 107372 h 145126"/>
                <a:gd name="connsiteX6" fmla="*/ 53686 w 596608"/>
                <a:gd name="connsiteY6" fmla="*/ 107372 h 145126"/>
                <a:gd name="connsiteX7" fmla="*/ 91440 w 596608"/>
                <a:gd name="connsiteY7" fmla="*/ 145126 h 145126"/>
                <a:gd name="connsiteX0" fmla="*/ 26681 w 569603"/>
                <a:gd name="connsiteY0" fmla="*/ 0 h 145126"/>
                <a:gd name="connsiteX1" fmla="*/ 515917 w 569603"/>
                <a:gd name="connsiteY1" fmla="*/ 0 h 145126"/>
                <a:gd name="connsiteX2" fmla="*/ 569603 w 569603"/>
                <a:gd name="connsiteY2" fmla="*/ 53686 h 145126"/>
                <a:gd name="connsiteX3" fmla="*/ 569603 w 569603"/>
                <a:gd name="connsiteY3" fmla="*/ 53686 h 145126"/>
                <a:gd name="connsiteX4" fmla="*/ 515917 w 569603"/>
                <a:gd name="connsiteY4" fmla="*/ 107372 h 145126"/>
                <a:gd name="connsiteX5" fmla="*/ 26681 w 569603"/>
                <a:gd name="connsiteY5" fmla="*/ 107372 h 145126"/>
                <a:gd name="connsiteX6" fmla="*/ 64435 w 569603"/>
                <a:gd name="connsiteY6" fmla="*/ 145126 h 145126"/>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0 w 542922"/>
                <a:gd name="connsiteY5" fmla="*/ 107372 h 107372"/>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6" fmla="*/ 0 w 542922"/>
                <a:gd name="connsiteY6" fmla="*/ 107372 h 108230"/>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7540 w 542922"/>
                <a:gd name="connsiteY5" fmla="*/ 42831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2431 w 542922"/>
                <a:gd name="connsiteY5" fmla="*/ 105165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3453 w 542922"/>
                <a:gd name="connsiteY5" fmla="*/ 107209 h 10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922" h="107372">
                  <a:moveTo>
                    <a:pt x="0" y="0"/>
                  </a:moveTo>
                  <a:lnTo>
                    <a:pt x="489236" y="0"/>
                  </a:lnTo>
                  <a:cubicBezTo>
                    <a:pt x="518886" y="0"/>
                    <a:pt x="542922" y="24036"/>
                    <a:pt x="542922" y="53686"/>
                  </a:cubicBezTo>
                  <a:lnTo>
                    <a:pt x="542922" y="53686"/>
                  </a:lnTo>
                  <a:cubicBezTo>
                    <a:pt x="542922" y="83336"/>
                    <a:pt x="518886" y="107372"/>
                    <a:pt x="489236" y="107372"/>
                  </a:cubicBezTo>
                  <a:lnTo>
                    <a:pt x="113453" y="107209"/>
                  </a:lnTo>
                </a:path>
              </a:pathLst>
            </a:cu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55" name="Rectangle à coins arrondis 161"/>
            <p:cNvSpPr/>
            <p:nvPr/>
          </p:nvSpPr>
          <p:spPr>
            <a:xfrm rot="5400000">
              <a:off x="10047584" y="4855436"/>
              <a:ext cx="306612" cy="77112"/>
            </a:xfrm>
            <a:custGeom>
              <a:avLst/>
              <a:gdLst>
                <a:gd name="connsiteX0" fmla="*/ 0 w 596608"/>
                <a:gd name="connsiteY0" fmla="*/ 53686 h 107372"/>
                <a:gd name="connsiteX1" fmla="*/ 53686 w 596608"/>
                <a:gd name="connsiteY1" fmla="*/ 0 h 107372"/>
                <a:gd name="connsiteX2" fmla="*/ 542922 w 596608"/>
                <a:gd name="connsiteY2" fmla="*/ 0 h 107372"/>
                <a:gd name="connsiteX3" fmla="*/ 596608 w 596608"/>
                <a:gd name="connsiteY3" fmla="*/ 53686 h 107372"/>
                <a:gd name="connsiteX4" fmla="*/ 596608 w 596608"/>
                <a:gd name="connsiteY4" fmla="*/ 53686 h 107372"/>
                <a:gd name="connsiteX5" fmla="*/ 542922 w 596608"/>
                <a:gd name="connsiteY5" fmla="*/ 107372 h 107372"/>
                <a:gd name="connsiteX6" fmla="*/ 53686 w 596608"/>
                <a:gd name="connsiteY6" fmla="*/ 107372 h 107372"/>
                <a:gd name="connsiteX7" fmla="*/ 0 w 596608"/>
                <a:gd name="connsiteY7" fmla="*/ 53686 h 107372"/>
                <a:gd name="connsiteX0" fmla="*/ 0 w 596608"/>
                <a:gd name="connsiteY0" fmla="*/ 53686 h 145126"/>
                <a:gd name="connsiteX1" fmla="*/ 53686 w 596608"/>
                <a:gd name="connsiteY1" fmla="*/ 0 h 145126"/>
                <a:gd name="connsiteX2" fmla="*/ 542922 w 596608"/>
                <a:gd name="connsiteY2" fmla="*/ 0 h 145126"/>
                <a:gd name="connsiteX3" fmla="*/ 596608 w 596608"/>
                <a:gd name="connsiteY3" fmla="*/ 53686 h 145126"/>
                <a:gd name="connsiteX4" fmla="*/ 596608 w 596608"/>
                <a:gd name="connsiteY4" fmla="*/ 53686 h 145126"/>
                <a:gd name="connsiteX5" fmla="*/ 542922 w 596608"/>
                <a:gd name="connsiteY5" fmla="*/ 107372 h 145126"/>
                <a:gd name="connsiteX6" fmla="*/ 53686 w 596608"/>
                <a:gd name="connsiteY6" fmla="*/ 107372 h 145126"/>
                <a:gd name="connsiteX7" fmla="*/ 91440 w 596608"/>
                <a:gd name="connsiteY7" fmla="*/ 145126 h 145126"/>
                <a:gd name="connsiteX0" fmla="*/ 26681 w 569603"/>
                <a:gd name="connsiteY0" fmla="*/ 0 h 145126"/>
                <a:gd name="connsiteX1" fmla="*/ 515917 w 569603"/>
                <a:gd name="connsiteY1" fmla="*/ 0 h 145126"/>
                <a:gd name="connsiteX2" fmla="*/ 569603 w 569603"/>
                <a:gd name="connsiteY2" fmla="*/ 53686 h 145126"/>
                <a:gd name="connsiteX3" fmla="*/ 569603 w 569603"/>
                <a:gd name="connsiteY3" fmla="*/ 53686 h 145126"/>
                <a:gd name="connsiteX4" fmla="*/ 515917 w 569603"/>
                <a:gd name="connsiteY4" fmla="*/ 107372 h 145126"/>
                <a:gd name="connsiteX5" fmla="*/ 26681 w 569603"/>
                <a:gd name="connsiteY5" fmla="*/ 107372 h 145126"/>
                <a:gd name="connsiteX6" fmla="*/ 64435 w 569603"/>
                <a:gd name="connsiteY6" fmla="*/ 145126 h 145126"/>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0 w 542922"/>
                <a:gd name="connsiteY5" fmla="*/ 107372 h 107372"/>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6" fmla="*/ 0 w 542922"/>
                <a:gd name="connsiteY6" fmla="*/ 107372 h 108230"/>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7540 w 542922"/>
                <a:gd name="connsiteY5" fmla="*/ 42831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2431 w 542922"/>
                <a:gd name="connsiteY5" fmla="*/ 105165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3453 w 542922"/>
                <a:gd name="connsiteY5" fmla="*/ 107209 h 107372"/>
                <a:gd name="connsiteX0" fmla="*/ 0 w 542922"/>
                <a:gd name="connsiteY0" fmla="*/ 0 h 107372"/>
                <a:gd name="connsiteX1" fmla="*/ 107713 w 542922"/>
                <a:gd name="connsiteY1" fmla="*/ 1405 h 107372"/>
                <a:gd name="connsiteX2" fmla="*/ 489236 w 542922"/>
                <a:gd name="connsiteY2" fmla="*/ 0 h 107372"/>
                <a:gd name="connsiteX3" fmla="*/ 542922 w 542922"/>
                <a:gd name="connsiteY3" fmla="*/ 53686 h 107372"/>
                <a:gd name="connsiteX4" fmla="*/ 542922 w 542922"/>
                <a:gd name="connsiteY4" fmla="*/ 53686 h 107372"/>
                <a:gd name="connsiteX5" fmla="*/ 489236 w 542922"/>
                <a:gd name="connsiteY5" fmla="*/ 107372 h 107372"/>
                <a:gd name="connsiteX6" fmla="*/ 113453 w 542922"/>
                <a:gd name="connsiteY6" fmla="*/ 107209 h 107372"/>
                <a:gd name="connsiteX0" fmla="*/ 0 w 435209"/>
                <a:gd name="connsiteY0" fmla="*/ 1405 h 107372"/>
                <a:gd name="connsiteX1" fmla="*/ 381523 w 435209"/>
                <a:gd name="connsiteY1" fmla="*/ 0 h 107372"/>
                <a:gd name="connsiteX2" fmla="*/ 435209 w 435209"/>
                <a:gd name="connsiteY2" fmla="*/ 53686 h 107372"/>
                <a:gd name="connsiteX3" fmla="*/ 435209 w 435209"/>
                <a:gd name="connsiteY3" fmla="*/ 53686 h 107372"/>
                <a:gd name="connsiteX4" fmla="*/ 381523 w 435209"/>
                <a:gd name="connsiteY4" fmla="*/ 107372 h 107372"/>
                <a:gd name="connsiteX5" fmla="*/ 5740 w 435209"/>
                <a:gd name="connsiteY5" fmla="*/ 107209 h 107372"/>
                <a:gd name="connsiteX0" fmla="*/ 3457 w 429469"/>
                <a:gd name="connsiteY0" fmla="*/ 0 h 108011"/>
                <a:gd name="connsiteX1" fmla="*/ 375783 w 429469"/>
                <a:gd name="connsiteY1" fmla="*/ 639 h 108011"/>
                <a:gd name="connsiteX2" fmla="*/ 429469 w 429469"/>
                <a:gd name="connsiteY2" fmla="*/ 54325 h 108011"/>
                <a:gd name="connsiteX3" fmla="*/ 429469 w 429469"/>
                <a:gd name="connsiteY3" fmla="*/ 54325 h 108011"/>
                <a:gd name="connsiteX4" fmla="*/ 375783 w 429469"/>
                <a:gd name="connsiteY4" fmla="*/ 108011 h 108011"/>
                <a:gd name="connsiteX5" fmla="*/ 0 w 429469"/>
                <a:gd name="connsiteY5" fmla="*/ 107848 h 10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69" h="108011">
                  <a:moveTo>
                    <a:pt x="3457" y="0"/>
                  </a:moveTo>
                  <a:lnTo>
                    <a:pt x="375783" y="639"/>
                  </a:lnTo>
                  <a:cubicBezTo>
                    <a:pt x="405433" y="639"/>
                    <a:pt x="429469" y="24675"/>
                    <a:pt x="429469" y="54325"/>
                  </a:cubicBezTo>
                  <a:lnTo>
                    <a:pt x="429469" y="54325"/>
                  </a:lnTo>
                  <a:cubicBezTo>
                    <a:pt x="429469" y="83975"/>
                    <a:pt x="405433" y="108011"/>
                    <a:pt x="375783" y="108011"/>
                  </a:cubicBezTo>
                  <a:lnTo>
                    <a:pt x="0" y="107848"/>
                  </a:lnTo>
                </a:path>
              </a:pathLst>
            </a:cu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56" name="Rectangle à coins arrondis 161"/>
            <p:cNvSpPr/>
            <p:nvPr/>
          </p:nvSpPr>
          <p:spPr>
            <a:xfrm rot="5400000">
              <a:off x="9971199" y="4856238"/>
              <a:ext cx="304144" cy="77976"/>
            </a:xfrm>
            <a:custGeom>
              <a:avLst/>
              <a:gdLst>
                <a:gd name="connsiteX0" fmla="*/ 0 w 596608"/>
                <a:gd name="connsiteY0" fmla="*/ 53686 h 107372"/>
                <a:gd name="connsiteX1" fmla="*/ 53686 w 596608"/>
                <a:gd name="connsiteY1" fmla="*/ 0 h 107372"/>
                <a:gd name="connsiteX2" fmla="*/ 542922 w 596608"/>
                <a:gd name="connsiteY2" fmla="*/ 0 h 107372"/>
                <a:gd name="connsiteX3" fmla="*/ 596608 w 596608"/>
                <a:gd name="connsiteY3" fmla="*/ 53686 h 107372"/>
                <a:gd name="connsiteX4" fmla="*/ 596608 w 596608"/>
                <a:gd name="connsiteY4" fmla="*/ 53686 h 107372"/>
                <a:gd name="connsiteX5" fmla="*/ 542922 w 596608"/>
                <a:gd name="connsiteY5" fmla="*/ 107372 h 107372"/>
                <a:gd name="connsiteX6" fmla="*/ 53686 w 596608"/>
                <a:gd name="connsiteY6" fmla="*/ 107372 h 107372"/>
                <a:gd name="connsiteX7" fmla="*/ 0 w 596608"/>
                <a:gd name="connsiteY7" fmla="*/ 53686 h 107372"/>
                <a:gd name="connsiteX0" fmla="*/ 0 w 596608"/>
                <a:gd name="connsiteY0" fmla="*/ 53686 h 145126"/>
                <a:gd name="connsiteX1" fmla="*/ 53686 w 596608"/>
                <a:gd name="connsiteY1" fmla="*/ 0 h 145126"/>
                <a:gd name="connsiteX2" fmla="*/ 542922 w 596608"/>
                <a:gd name="connsiteY2" fmla="*/ 0 h 145126"/>
                <a:gd name="connsiteX3" fmla="*/ 596608 w 596608"/>
                <a:gd name="connsiteY3" fmla="*/ 53686 h 145126"/>
                <a:gd name="connsiteX4" fmla="*/ 596608 w 596608"/>
                <a:gd name="connsiteY4" fmla="*/ 53686 h 145126"/>
                <a:gd name="connsiteX5" fmla="*/ 542922 w 596608"/>
                <a:gd name="connsiteY5" fmla="*/ 107372 h 145126"/>
                <a:gd name="connsiteX6" fmla="*/ 53686 w 596608"/>
                <a:gd name="connsiteY6" fmla="*/ 107372 h 145126"/>
                <a:gd name="connsiteX7" fmla="*/ 91440 w 596608"/>
                <a:gd name="connsiteY7" fmla="*/ 145126 h 145126"/>
                <a:gd name="connsiteX0" fmla="*/ 26681 w 569603"/>
                <a:gd name="connsiteY0" fmla="*/ 0 h 145126"/>
                <a:gd name="connsiteX1" fmla="*/ 515917 w 569603"/>
                <a:gd name="connsiteY1" fmla="*/ 0 h 145126"/>
                <a:gd name="connsiteX2" fmla="*/ 569603 w 569603"/>
                <a:gd name="connsiteY2" fmla="*/ 53686 h 145126"/>
                <a:gd name="connsiteX3" fmla="*/ 569603 w 569603"/>
                <a:gd name="connsiteY3" fmla="*/ 53686 h 145126"/>
                <a:gd name="connsiteX4" fmla="*/ 515917 w 569603"/>
                <a:gd name="connsiteY4" fmla="*/ 107372 h 145126"/>
                <a:gd name="connsiteX5" fmla="*/ 26681 w 569603"/>
                <a:gd name="connsiteY5" fmla="*/ 107372 h 145126"/>
                <a:gd name="connsiteX6" fmla="*/ 64435 w 569603"/>
                <a:gd name="connsiteY6" fmla="*/ 145126 h 145126"/>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0 w 542922"/>
                <a:gd name="connsiteY5" fmla="*/ 107372 h 107372"/>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6" fmla="*/ 0 w 542922"/>
                <a:gd name="connsiteY6" fmla="*/ 107372 h 108230"/>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7540 w 542922"/>
                <a:gd name="connsiteY5" fmla="*/ 42831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2431 w 542922"/>
                <a:gd name="connsiteY5" fmla="*/ 105165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3453 w 542922"/>
                <a:gd name="connsiteY5" fmla="*/ 107209 h 107372"/>
                <a:gd name="connsiteX0" fmla="*/ 0 w 542922"/>
                <a:gd name="connsiteY0" fmla="*/ 0 h 107372"/>
                <a:gd name="connsiteX1" fmla="*/ 107713 w 542922"/>
                <a:gd name="connsiteY1" fmla="*/ 1405 h 107372"/>
                <a:gd name="connsiteX2" fmla="*/ 489236 w 542922"/>
                <a:gd name="connsiteY2" fmla="*/ 0 h 107372"/>
                <a:gd name="connsiteX3" fmla="*/ 542922 w 542922"/>
                <a:gd name="connsiteY3" fmla="*/ 53686 h 107372"/>
                <a:gd name="connsiteX4" fmla="*/ 542922 w 542922"/>
                <a:gd name="connsiteY4" fmla="*/ 53686 h 107372"/>
                <a:gd name="connsiteX5" fmla="*/ 489236 w 542922"/>
                <a:gd name="connsiteY5" fmla="*/ 107372 h 107372"/>
                <a:gd name="connsiteX6" fmla="*/ 113453 w 542922"/>
                <a:gd name="connsiteY6" fmla="*/ 107209 h 107372"/>
                <a:gd name="connsiteX0" fmla="*/ 0 w 435209"/>
                <a:gd name="connsiteY0" fmla="*/ 1405 h 107372"/>
                <a:gd name="connsiteX1" fmla="*/ 381523 w 435209"/>
                <a:gd name="connsiteY1" fmla="*/ 0 h 107372"/>
                <a:gd name="connsiteX2" fmla="*/ 435209 w 435209"/>
                <a:gd name="connsiteY2" fmla="*/ 53686 h 107372"/>
                <a:gd name="connsiteX3" fmla="*/ 435209 w 435209"/>
                <a:gd name="connsiteY3" fmla="*/ 53686 h 107372"/>
                <a:gd name="connsiteX4" fmla="*/ 381523 w 435209"/>
                <a:gd name="connsiteY4" fmla="*/ 107372 h 107372"/>
                <a:gd name="connsiteX5" fmla="*/ 5740 w 435209"/>
                <a:gd name="connsiteY5" fmla="*/ 107209 h 107372"/>
                <a:gd name="connsiteX0" fmla="*/ 3457 w 429469"/>
                <a:gd name="connsiteY0" fmla="*/ 0 h 108011"/>
                <a:gd name="connsiteX1" fmla="*/ 375783 w 429469"/>
                <a:gd name="connsiteY1" fmla="*/ 639 h 108011"/>
                <a:gd name="connsiteX2" fmla="*/ 429469 w 429469"/>
                <a:gd name="connsiteY2" fmla="*/ 54325 h 108011"/>
                <a:gd name="connsiteX3" fmla="*/ 429469 w 429469"/>
                <a:gd name="connsiteY3" fmla="*/ 54325 h 108011"/>
                <a:gd name="connsiteX4" fmla="*/ 375783 w 429469"/>
                <a:gd name="connsiteY4" fmla="*/ 108011 h 108011"/>
                <a:gd name="connsiteX5" fmla="*/ 0 w 429469"/>
                <a:gd name="connsiteY5" fmla="*/ 107848 h 108011"/>
                <a:gd name="connsiteX0" fmla="*/ 3457 w 429469"/>
                <a:gd name="connsiteY0" fmla="*/ 0 h 109221"/>
                <a:gd name="connsiteX1" fmla="*/ 375783 w 429469"/>
                <a:gd name="connsiteY1" fmla="*/ 639 h 109221"/>
                <a:gd name="connsiteX2" fmla="*/ 429469 w 429469"/>
                <a:gd name="connsiteY2" fmla="*/ 54325 h 109221"/>
                <a:gd name="connsiteX3" fmla="*/ 429469 w 429469"/>
                <a:gd name="connsiteY3" fmla="*/ 54325 h 109221"/>
                <a:gd name="connsiteX4" fmla="*/ 375783 w 429469"/>
                <a:gd name="connsiteY4" fmla="*/ 108011 h 109221"/>
                <a:gd name="connsiteX5" fmla="*/ 302390 w 429469"/>
                <a:gd name="connsiteY5" fmla="*/ 109221 h 109221"/>
                <a:gd name="connsiteX6" fmla="*/ 0 w 429469"/>
                <a:gd name="connsiteY6" fmla="*/ 107848 h 109221"/>
                <a:gd name="connsiteX0" fmla="*/ 0 w 426012"/>
                <a:gd name="connsiteY0" fmla="*/ 0 h 109221"/>
                <a:gd name="connsiteX1" fmla="*/ 372326 w 426012"/>
                <a:gd name="connsiteY1" fmla="*/ 639 h 109221"/>
                <a:gd name="connsiteX2" fmla="*/ 426012 w 426012"/>
                <a:gd name="connsiteY2" fmla="*/ 54325 h 109221"/>
                <a:gd name="connsiteX3" fmla="*/ 426012 w 426012"/>
                <a:gd name="connsiteY3" fmla="*/ 54325 h 109221"/>
                <a:gd name="connsiteX4" fmla="*/ 372326 w 426012"/>
                <a:gd name="connsiteY4" fmla="*/ 108011 h 109221"/>
                <a:gd name="connsiteX5" fmla="*/ 298933 w 426012"/>
                <a:gd name="connsiteY5" fmla="*/ 109221 h 10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012" h="109221">
                  <a:moveTo>
                    <a:pt x="0" y="0"/>
                  </a:moveTo>
                  <a:lnTo>
                    <a:pt x="372326" y="639"/>
                  </a:lnTo>
                  <a:cubicBezTo>
                    <a:pt x="401976" y="639"/>
                    <a:pt x="426012" y="24675"/>
                    <a:pt x="426012" y="54325"/>
                  </a:cubicBezTo>
                  <a:lnTo>
                    <a:pt x="426012" y="54325"/>
                  </a:lnTo>
                  <a:cubicBezTo>
                    <a:pt x="426012" y="83975"/>
                    <a:pt x="401976" y="108011"/>
                    <a:pt x="372326" y="108011"/>
                  </a:cubicBezTo>
                  <a:lnTo>
                    <a:pt x="298933" y="109221"/>
                  </a:lnTo>
                </a:path>
              </a:pathLst>
            </a:cu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57" name="Rectangle à coins arrondis 161"/>
            <p:cNvSpPr/>
            <p:nvPr/>
          </p:nvSpPr>
          <p:spPr>
            <a:xfrm rot="5400000">
              <a:off x="10000921" y="4963584"/>
              <a:ext cx="89910" cy="77520"/>
            </a:xfrm>
            <a:custGeom>
              <a:avLst/>
              <a:gdLst>
                <a:gd name="connsiteX0" fmla="*/ 0 w 596608"/>
                <a:gd name="connsiteY0" fmla="*/ 53686 h 107372"/>
                <a:gd name="connsiteX1" fmla="*/ 53686 w 596608"/>
                <a:gd name="connsiteY1" fmla="*/ 0 h 107372"/>
                <a:gd name="connsiteX2" fmla="*/ 542922 w 596608"/>
                <a:gd name="connsiteY2" fmla="*/ 0 h 107372"/>
                <a:gd name="connsiteX3" fmla="*/ 596608 w 596608"/>
                <a:gd name="connsiteY3" fmla="*/ 53686 h 107372"/>
                <a:gd name="connsiteX4" fmla="*/ 596608 w 596608"/>
                <a:gd name="connsiteY4" fmla="*/ 53686 h 107372"/>
                <a:gd name="connsiteX5" fmla="*/ 542922 w 596608"/>
                <a:gd name="connsiteY5" fmla="*/ 107372 h 107372"/>
                <a:gd name="connsiteX6" fmla="*/ 53686 w 596608"/>
                <a:gd name="connsiteY6" fmla="*/ 107372 h 107372"/>
                <a:gd name="connsiteX7" fmla="*/ 0 w 596608"/>
                <a:gd name="connsiteY7" fmla="*/ 53686 h 107372"/>
                <a:gd name="connsiteX0" fmla="*/ 0 w 596608"/>
                <a:gd name="connsiteY0" fmla="*/ 53686 h 145126"/>
                <a:gd name="connsiteX1" fmla="*/ 53686 w 596608"/>
                <a:gd name="connsiteY1" fmla="*/ 0 h 145126"/>
                <a:gd name="connsiteX2" fmla="*/ 542922 w 596608"/>
                <a:gd name="connsiteY2" fmla="*/ 0 h 145126"/>
                <a:gd name="connsiteX3" fmla="*/ 596608 w 596608"/>
                <a:gd name="connsiteY3" fmla="*/ 53686 h 145126"/>
                <a:gd name="connsiteX4" fmla="*/ 596608 w 596608"/>
                <a:gd name="connsiteY4" fmla="*/ 53686 h 145126"/>
                <a:gd name="connsiteX5" fmla="*/ 542922 w 596608"/>
                <a:gd name="connsiteY5" fmla="*/ 107372 h 145126"/>
                <a:gd name="connsiteX6" fmla="*/ 53686 w 596608"/>
                <a:gd name="connsiteY6" fmla="*/ 107372 h 145126"/>
                <a:gd name="connsiteX7" fmla="*/ 91440 w 596608"/>
                <a:gd name="connsiteY7" fmla="*/ 145126 h 145126"/>
                <a:gd name="connsiteX0" fmla="*/ 26681 w 569603"/>
                <a:gd name="connsiteY0" fmla="*/ 0 h 145126"/>
                <a:gd name="connsiteX1" fmla="*/ 515917 w 569603"/>
                <a:gd name="connsiteY1" fmla="*/ 0 h 145126"/>
                <a:gd name="connsiteX2" fmla="*/ 569603 w 569603"/>
                <a:gd name="connsiteY2" fmla="*/ 53686 h 145126"/>
                <a:gd name="connsiteX3" fmla="*/ 569603 w 569603"/>
                <a:gd name="connsiteY3" fmla="*/ 53686 h 145126"/>
                <a:gd name="connsiteX4" fmla="*/ 515917 w 569603"/>
                <a:gd name="connsiteY4" fmla="*/ 107372 h 145126"/>
                <a:gd name="connsiteX5" fmla="*/ 26681 w 569603"/>
                <a:gd name="connsiteY5" fmla="*/ 107372 h 145126"/>
                <a:gd name="connsiteX6" fmla="*/ 64435 w 569603"/>
                <a:gd name="connsiteY6" fmla="*/ 145126 h 145126"/>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0 w 542922"/>
                <a:gd name="connsiteY5" fmla="*/ 107372 h 107372"/>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6" fmla="*/ 0 w 542922"/>
                <a:gd name="connsiteY6" fmla="*/ 107372 h 108230"/>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7540 w 542922"/>
                <a:gd name="connsiteY5" fmla="*/ 42831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2431 w 542922"/>
                <a:gd name="connsiteY5" fmla="*/ 105165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3453 w 542922"/>
                <a:gd name="connsiteY5" fmla="*/ 107209 h 107372"/>
                <a:gd name="connsiteX0" fmla="*/ 0 w 542922"/>
                <a:gd name="connsiteY0" fmla="*/ 0 h 107372"/>
                <a:gd name="connsiteX1" fmla="*/ 107713 w 542922"/>
                <a:gd name="connsiteY1" fmla="*/ 1405 h 107372"/>
                <a:gd name="connsiteX2" fmla="*/ 489236 w 542922"/>
                <a:gd name="connsiteY2" fmla="*/ 0 h 107372"/>
                <a:gd name="connsiteX3" fmla="*/ 542922 w 542922"/>
                <a:gd name="connsiteY3" fmla="*/ 53686 h 107372"/>
                <a:gd name="connsiteX4" fmla="*/ 542922 w 542922"/>
                <a:gd name="connsiteY4" fmla="*/ 53686 h 107372"/>
                <a:gd name="connsiteX5" fmla="*/ 489236 w 542922"/>
                <a:gd name="connsiteY5" fmla="*/ 107372 h 107372"/>
                <a:gd name="connsiteX6" fmla="*/ 113453 w 542922"/>
                <a:gd name="connsiteY6" fmla="*/ 107209 h 107372"/>
                <a:gd name="connsiteX0" fmla="*/ 0 w 435209"/>
                <a:gd name="connsiteY0" fmla="*/ 1405 h 107372"/>
                <a:gd name="connsiteX1" fmla="*/ 381523 w 435209"/>
                <a:gd name="connsiteY1" fmla="*/ 0 h 107372"/>
                <a:gd name="connsiteX2" fmla="*/ 435209 w 435209"/>
                <a:gd name="connsiteY2" fmla="*/ 53686 h 107372"/>
                <a:gd name="connsiteX3" fmla="*/ 435209 w 435209"/>
                <a:gd name="connsiteY3" fmla="*/ 53686 h 107372"/>
                <a:gd name="connsiteX4" fmla="*/ 381523 w 435209"/>
                <a:gd name="connsiteY4" fmla="*/ 107372 h 107372"/>
                <a:gd name="connsiteX5" fmla="*/ 5740 w 435209"/>
                <a:gd name="connsiteY5" fmla="*/ 107209 h 107372"/>
                <a:gd name="connsiteX0" fmla="*/ 3457 w 429469"/>
                <a:gd name="connsiteY0" fmla="*/ 0 h 108011"/>
                <a:gd name="connsiteX1" fmla="*/ 375783 w 429469"/>
                <a:gd name="connsiteY1" fmla="*/ 639 h 108011"/>
                <a:gd name="connsiteX2" fmla="*/ 429469 w 429469"/>
                <a:gd name="connsiteY2" fmla="*/ 54325 h 108011"/>
                <a:gd name="connsiteX3" fmla="*/ 429469 w 429469"/>
                <a:gd name="connsiteY3" fmla="*/ 54325 h 108011"/>
                <a:gd name="connsiteX4" fmla="*/ 375783 w 429469"/>
                <a:gd name="connsiteY4" fmla="*/ 108011 h 108011"/>
                <a:gd name="connsiteX5" fmla="*/ 0 w 429469"/>
                <a:gd name="connsiteY5" fmla="*/ 107848 h 108011"/>
                <a:gd name="connsiteX0" fmla="*/ 3457 w 429469"/>
                <a:gd name="connsiteY0" fmla="*/ 0 h 109221"/>
                <a:gd name="connsiteX1" fmla="*/ 375783 w 429469"/>
                <a:gd name="connsiteY1" fmla="*/ 639 h 109221"/>
                <a:gd name="connsiteX2" fmla="*/ 429469 w 429469"/>
                <a:gd name="connsiteY2" fmla="*/ 54325 h 109221"/>
                <a:gd name="connsiteX3" fmla="*/ 429469 w 429469"/>
                <a:gd name="connsiteY3" fmla="*/ 54325 h 109221"/>
                <a:gd name="connsiteX4" fmla="*/ 375783 w 429469"/>
                <a:gd name="connsiteY4" fmla="*/ 108011 h 109221"/>
                <a:gd name="connsiteX5" fmla="*/ 302390 w 429469"/>
                <a:gd name="connsiteY5" fmla="*/ 109221 h 109221"/>
                <a:gd name="connsiteX6" fmla="*/ 0 w 429469"/>
                <a:gd name="connsiteY6" fmla="*/ 107848 h 109221"/>
                <a:gd name="connsiteX0" fmla="*/ 0 w 426012"/>
                <a:gd name="connsiteY0" fmla="*/ 0 h 109221"/>
                <a:gd name="connsiteX1" fmla="*/ 372326 w 426012"/>
                <a:gd name="connsiteY1" fmla="*/ 639 h 109221"/>
                <a:gd name="connsiteX2" fmla="*/ 426012 w 426012"/>
                <a:gd name="connsiteY2" fmla="*/ 54325 h 109221"/>
                <a:gd name="connsiteX3" fmla="*/ 426012 w 426012"/>
                <a:gd name="connsiteY3" fmla="*/ 54325 h 109221"/>
                <a:gd name="connsiteX4" fmla="*/ 372326 w 426012"/>
                <a:gd name="connsiteY4" fmla="*/ 108011 h 109221"/>
                <a:gd name="connsiteX5" fmla="*/ 298933 w 426012"/>
                <a:gd name="connsiteY5" fmla="*/ 109221 h 109221"/>
                <a:gd name="connsiteX0" fmla="*/ 0 w 426012"/>
                <a:gd name="connsiteY0" fmla="*/ 0 h 109221"/>
                <a:gd name="connsiteX1" fmla="*/ 372326 w 426012"/>
                <a:gd name="connsiteY1" fmla="*/ 639 h 109221"/>
                <a:gd name="connsiteX2" fmla="*/ 426012 w 426012"/>
                <a:gd name="connsiteY2" fmla="*/ 54325 h 109221"/>
                <a:gd name="connsiteX3" fmla="*/ 426012 w 426012"/>
                <a:gd name="connsiteY3" fmla="*/ 54325 h 109221"/>
                <a:gd name="connsiteX4" fmla="*/ 372326 w 426012"/>
                <a:gd name="connsiteY4" fmla="*/ 108011 h 109221"/>
                <a:gd name="connsiteX5" fmla="*/ 309612 w 426012"/>
                <a:gd name="connsiteY5" fmla="*/ 109221 h 109221"/>
                <a:gd name="connsiteX0" fmla="*/ 0 w 125936"/>
                <a:gd name="connsiteY0" fmla="*/ 429 h 108582"/>
                <a:gd name="connsiteX1" fmla="*/ 72250 w 125936"/>
                <a:gd name="connsiteY1" fmla="*/ 0 h 108582"/>
                <a:gd name="connsiteX2" fmla="*/ 125936 w 125936"/>
                <a:gd name="connsiteY2" fmla="*/ 53686 h 108582"/>
                <a:gd name="connsiteX3" fmla="*/ 125936 w 125936"/>
                <a:gd name="connsiteY3" fmla="*/ 53686 h 108582"/>
                <a:gd name="connsiteX4" fmla="*/ 72250 w 125936"/>
                <a:gd name="connsiteY4" fmla="*/ 107372 h 108582"/>
                <a:gd name="connsiteX5" fmla="*/ 9536 w 125936"/>
                <a:gd name="connsiteY5" fmla="*/ 108582 h 10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936" h="108582">
                  <a:moveTo>
                    <a:pt x="0" y="429"/>
                  </a:moveTo>
                  <a:lnTo>
                    <a:pt x="72250" y="0"/>
                  </a:lnTo>
                  <a:cubicBezTo>
                    <a:pt x="101900" y="0"/>
                    <a:pt x="125936" y="24036"/>
                    <a:pt x="125936" y="53686"/>
                  </a:cubicBezTo>
                  <a:lnTo>
                    <a:pt x="125936" y="53686"/>
                  </a:lnTo>
                  <a:cubicBezTo>
                    <a:pt x="125936" y="83336"/>
                    <a:pt x="101900" y="107372"/>
                    <a:pt x="72250" y="107372"/>
                  </a:cubicBezTo>
                  <a:lnTo>
                    <a:pt x="9536" y="108582"/>
                  </a:lnTo>
                </a:path>
              </a:pathLst>
            </a:cu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cxnSp>
          <p:nvCxnSpPr>
            <p:cNvPr id="58" name="Connecteur droit 57"/>
            <p:cNvCxnSpPr/>
            <p:nvPr/>
          </p:nvCxnSpPr>
          <p:spPr>
            <a:xfrm>
              <a:off x="10315953" y="4962399"/>
              <a:ext cx="155629" cy="0"/>
            </a:xfrm>
            <a:prstGeom prst="line">
              <a:avLst/>
            </a:pr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59" name="Connecteur droit 58"/>
            <p:cNvCxnSpPr/>
            <p:nvPr/>
          </p:nvCxnSpPr>
          <p:spPr>
            <a:xfrm rot="5400000">
              <a:off x="9929301" y="4568914"/>
              <a:ext cx="155629" cy="0"/>
            </a:xfrm>
            <a:prstGeom prst="line">
              <a:avLst/>
            </a:pr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grpSp>
          <p:nvGrpSpPr>
            <p:cNvPr id="60" name="Grouper 59"/>
            <p:cNvGrpSpPr/>
            <p:nvPr/>
          </p:nvGrpSpPr>
          <p:grpSpPr>
            <a:xfrm>
              <a:off x="9917434" y="4646728"/>
              <a:ext cx="186280" cy="315670"/>
              <a:chOff x="8476357" y="1150162"/>
              <a:chExt cx="786194" cy="1332288"/>
            </a:xfrm>
          </p:grpSpPr>
          <p:sp>
            <p:nvSpPr>
              <p:cNvPr id="61" name="Rectangle à coins arrondis 60"/>
              <p:cNvSpPr/>
              <p:nvPr/>
            </p:nvSpPr>
            <p:spPr>
              <a:xfrm>
                <a:off x="8476357" y="1482694"/>
                <a:ext cx="786194" cy="333612"/>
              </a:xfrm>
              <a:prstGeom prst="roundRect">
                <a:avLst>
                  <a:gd name="adj" fmla="val 50000"/>
                </a:avLst>
              </a:pr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62" name="Rectangle à coins arrondis 61"/>
              <p:cNvSpPr/>
              <p:nvPr/>
            </p:nvSpPr>
            <p:spPr>
              <a:xfrm>
                <a:off x="8476357" y="1816306"/>
                <a:ext cx="786194" cy="333612"/>
              </a:xfrm>
              <a:prstGeom prst="roundRect">
                <a:avLst>
                  <a:gd name="adj" fmla="val 50000"/>
                </a:avLst>
              </a:pr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63" name="Rectangle à coins arrondis 62"/>
              <p:cNvSpPr/>
              <p:nvPr/>
            </p:nvSpPr>
            <p:spPr>
              <a:xfrm>
                <a:off x="8476357" y="1150162"/>
                <a:ext cx="786194" cy="333612"/>
              </a:xfrm>
              <a:prstGeom prst="roundRect">
                <a:avLst>
                  <a:gd name="adj" fmla="val 50000"/>
                </a:avLst>
              </a:pr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64" name="Rectangle à coins arrondis 63"/>
              <p:cNvSpPr/>
              <p:nvPr/>
            </p:nvSpPr>
            <p:spPr>
              <a:xfrm>
                <a:off x="8476357" y="2148838"/>
                <a:ext cx="786194" cy="333612"/>
              </a:xfrm>
              <a:prstGeom prst="roundRect">
                <a:avLst>
                  <a:gd name="adj" fmla="val 50000"/>
                </a:avLst>
              </a:prstGeom>
              <a:solidFill>
                <a:schemeClr val="bg1"/>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grpSp>
      </p:grpSp>
      <p:sp>
        <p:nvSpPr>
          <p:cNvPr id="65" name="METRO ICON - infinitely"/>
          <p:cNvSpPr>
            <a:spLocks noChangeAspect="1"/>
          </p:cNvSpPr>
          <p:nvPr/>
        </p:nvSpPr>
        <p:spPr bwMode="gray">
          <a:xfrm>
            <a:off x="2529924" y="2344660"/>
            <a:ext cx="559982" cy="319632"/>
          </a:xfrm>
          <a:custGeom>
            <a:avLst/>
            <a:gdLst>
              <a:gd name="T0" fmla="*/ 174 w 317"/>
              <a:gd name="T1" fmla="*/ 133 h 181"/>
              <a:gd name="T2" fmla="*/ 193 w 317"/>
              <a:gd name="T3" fmla="*/ 109 h 181"/>
              <a:gd name="T4" fmla="*/ 208 w 317"/>
              <a:gd name="T5" fmla="*/ 123 h 181"/>
              <a:gd name="T6" fmla="*/ 237 w 317"/>
              <a:gd name="T7" fmla="*/ 138 h 181"/>
              <a:gd name="T8" fmla="*/ 282 w 317"/>
              <a:gd name="T9" fmla="*/ 107 h 181"/>
              <a:gd name="T10" fmla="*/ 281 w 317"/>
              <a:gd name="T11" fmla="*/ 72 h 181"/>
              <a:gd name="T12" fmla="*/ 222 w 317"/>
              <a:gd name="T13" fmla="*/ 49 h 181"/>
              <a:gd name="T14" fmla="*/ 193 w 317"/>
              <a:gd name="T15" fmla="*/ 75 h 181"/>
              <a:gd name="T16" fmla="*/ 149 w 317"/>
              <a:gd name="T17" fmla="*/ 129 h 181"/>
              <a:gd name="T18" fmla="*/ 106 w 317"/>
              <a:gd name="T19" fmla="*/ 164 h 181"/>
              <a:gd name="T20" fmla="*/ 8 w 317"/>
              <a:gd name="T21" fmla="*/ 120 h 181"/>
              <a:gd name="T22" fmla="*/ 14 w 317"/>
              <a:gd name="T23" fmla="*/ 48 h 181"/>
              <a:gd name="T24" fmla="*/ 115 w 317"/>
              <a:gd name="T25" fmla="*/ 23 h 181"/>
              <a:gd name="T26" fmla="*/ 144 w 317"/>
              <a:gd name="T27" fmla="*/ 50 h 181"/>
              <a:gd name="T28" fmla="*/ 125 w 317"/>
              <a:gd name="T29" fmla="*/ 74 h 181"/>
              <a:gd name="T30" fmla="*/ 110 w 317"/>
              <a:gd name="T31" fmla="*/ 59 h 181"/>
              <a:gd name="T32" fmla="*/ 81 w 317"/>
              <a:gd name="T33" fmla="*/ 44 h 181"/>
              <a:gd name="T34" fmla="*/ 37 w 317"/>
              <a:gd name="T35" fmla="*/ 73 h 181"/>
              <a:gd name="T36" fmla="*/ 38 w 317"/>
              <a:gd name="T37" fmla="*/ 112 h 181"/>
              <a:gd name="T38" fmla="*/ 88 w 317"/>
              <a:gd name="T39" fmla="*/ 136 h 181"/>
              <a:gd name="T40" fmla="*/ 122 w 317"/>
              <a:gd name="T41" fmla="*/ 112 h 181"/>
              <a:gd name="T42" fmla="*/ 161 w 317"/>
              <a:gd name="T43" fmla="*/ 63 h 181"/>
              <a:gd name="T44" fmla="*/ 202 w 317"/>
              <a:gd name="T45" fmla="*/ 23 h 181"/>
              <a:gd name="T46" fmla="*/ 289 w 317"/>
              <a:gd name="T47" fmla="*/ 28 h 181"/>
              <a:gd name="T48" fmla="*/ 314 w 317"/>
              <a:gd name="T49" fmla="*/ 75 h 181"/>
              <a:gd name="T50" fmla="*/ 308 w 317"/>
              <a:gd name="T51" fmla="*/ 128 h 181"/>
              <a:gd name="T52" fmla="*/ 209 w 317"/>
              <a:gd name="T53" fmla="*/ 162 h 181"/>
              <a:gd name="T54" fmla="*/ 174 w 317"/>
              <a:gd name="T55" fmla="*/ 13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7" h="181">
                <a:moveTo>
                  <a:pt x="174" y="133"/>
                </a:moveTo>
                <a:cubicBezTo>
                  <a:pt x="181" y="125"/>
                  <a:pt x="187" y="117"/>
                  <a:pt x="193" y="109"/>
                </a:cubicBezTo>
                <a:cubicBezTo>
                  <a:pt x="198" y="114"/>
                  <a:pt x="203" y="119"/>
                  <a:pt x="208" y="123"/>
                </a:cubicBezTo>
                <a:cubicBezTo>
                  <a:pt x="217" y="130"/>
                  <a:pt x="225" y="136"/>
                  <a:pt x="237" y="138"/>
                </a:cubicBezTo>
                <a:cubicBezTo>
                  <a:pt x="259" y="141"/>
                  <a:pt x="276" y="129"/>
                  <a:pt x="282" y="107"/>
                </a:cubicBezTo>
                <a:cubicBezTo>
                  <a:pt x="285" y="95"/>
                  <a:pt x="285" y="83"/>
                  <a:pt x="281" y="72"/>
                </a:cubicBezTo>
                <a:cubicBezTo>
                  <a:pt x="273" y="46"/>
                  <a:pt x="246" y="35"/>
                  <a:pt x="222" y="49"/>
                </a:cubicBezTo>
                <a:cubicBezTo>
                  <a:pt x="210" y="56"/>
                  <a:pt x="201" y="65"/>
                  <a:pt x="193" y="75"/>
                </a:cubicBezTo>
                <a:cubicBezTo>
                  <a:pt x="178" y="93"/>
                  <a:pt x="164" y="111"/>
                  <a:pt x="149" y="129"/>
                </a:cubicBezTo>
                <a:cubicBezTo>
                  <a:pt x="137" y="143"/>
                  <a:pt x="124" y="156"/>
                  <a:pt x="106" y="164"/>
                </a:cubicBezTo>
                <a:cubicBezTo>
                  <a:pt x="69" y="181"/>
                  <a:pt x="23" y="166"/>
                  <a:pt x="8" y="120"/>
                </a:cubicBezTo>
                <a:cubicBezTo>
                  <a:pt x="0" y="96"/>
                  <a:pt x="2" y="71"/>
                  <a:pt x="14" y="48"/>
                </a:cubicBezTo>
                <a:cubicBezTo>
                  <a:pt x="33" y="11"/>
                  <a:pt x="81" y="0"/>
                  <a:pt x="115" y="23"/>
                </a:cubicBezTo>
                <a:cubicBezTo>
                  <a:pt x="126" y="31"/>
                  <a:pt x="135" y="40"/>
                  <a:pt x="144" y="50"/>
                </a:cubicBezTo>
                <a:cubicBezTo>
                  <a:pt x="138" y="58"/>
                  <a:pt x="132" y="66"/>
                  <a:pt x="125" y="74"/>
                </a:cubicBezTo>
                <a:cubicBezTo>
                  <a:pt x="120" y="69"/>
                  <a:pt x="115" y="64"/>
                  <a:pt x="110" y="59"/>
                </a:cubicBezTo>
                <a:cubicBezTo>
                  <a:pt x="102" y="51"/>
                  <a:pt x="93" y="45"/>
                  <a:pt x="81" y="44"/>
                </a:cubicBezTo>
                <a:cubicBezTo>
                  <a:pt x="59" y="41"/>
                  <a:pt x="43" y="52"/>
                  <a:pt x="37" y="73"/>
                </a:cubicBezTo>
                <a:cubicBezTo>
                  <a:pt x="34" y="86"/>
                  <a:pt x="34" y="99"/>
                  <a:pt x="38" y="112"/>
                </a:cubicBezTo>
                <a:cubicBezTo>
                  <a:pt x="46" y="135"/>
                  <a:pt x="69" y="142"/>
                  <a:pt x="88" y="136"/>
                </a:cubicBezTo>
                <a:cubicBezTo>
                  <a:pt x="102" y="132"/>
                  <a:pt x="113" y="123"/>
                  <a:pt x="122" y="112"/>
                </a:cubicBezTo>
                <a:cubicBezTo>
                  <a:pt x="136" y="96"/>
                  <a:pt x="148" y="80"/>
                  <a:pt x="161" y="63"/>
                </a:cubicBezTo>
                <a:cubicBezTo>
                  <a:pt x="173" y="48"/>
                  <a:pt x="186" y="34"/>
                  <a:pt x="202" y="23"/>
                </a:cubicBezTo>
                <a:cubicBezTo>
                  <a:pt x="230" y="5"/>
                  <a:pt x="265" y="7"/>
                  <a:pt x="289" y="28"/>
                </a:cubicBezTo>
                <a:cubicBezTo>
                  <a:pt x="304" y="40"/>
                  <a:pt x="311" y="57"/>
                  <a:pt x="314" y="75"/>
                </a:cubicBezTo>
                <a:cubicBezTo>
                  <a:pt x="317" y="93"/>
                  <a:pt x="315" y="111"/>
                  <a:pt x="308" y="128"/>
                </a:cubicBezTo>
                <a:cubicBezTo>
                  <a:pt x="289" y="170"/>
                  <a:pt x="241" y="180"/>
                  <a:pt x="209" y="162"/>
                </a:cubicBezTo>
                <a:cubicBezTo>
                  <a:pt x="197" y="155"/>
                  <a:pt x="185" y="144"/>
                  <a:pt x="174" y="133"/>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en-US" dirty="0">
              <a:solidFill>
                <a:schemeClr val="lt1"/>
              </a:solidFill>
            </a:endParaRPr>
          </a:p>
        </p:txBody>
      </p:sp>
      <p:sp>
        <p:nvSpPr>
          <p:cNvPr id="66" name="Rectangle 17"/>
          <p:cNvSpPr/>
          <p:nvPr/>
        </p:nvSpPr>
        <p:spPr>
          <a:xfrm rot="13500000">
            <a:off x="2393712" y="2239680"/>
            <a:ext cx="1060810" cy="75927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0 w 868102"/>
              <a:gd name="connsiteY0" fmla="*/ 0 h 868102"/>
              <a:gd name="connsiteX1" fmla="*/ 868102 w 868102"/>
              <a:gd name="connsiteY1" fmla="*/ 0 h 868102"/>
              <a:gd name="connsiteX2" fmla="*/ 868102 w 868102"/>
              <a:gd name="connsiteY2" fmla="*/ 868102 h 868102"/>
              <a:gd name="connsiteX3" fmla="*/ 250882 w 868102"/>
              <a:gd name="connsiteY3" fmla="*/ 864296 h 86810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err="1"/>
          </a:p>
        </p:txBody>
      </p:sp>
      <p:sp>
        <p:nvSpPr>
          <p:cNvPr id="67" name="Rectangle 17"/>
          <p:cNvSpPr/>
          <p:nvPr/>
        </p:nvSpPr>
        <p:spPr>
          <a:xfrm rot="13500000">
            <a:off x="1600581" y="4276632"/>
            <a:ext cx="1060810" cy="75927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0 w 868102"/>
              <a:gd name="connsiteY0" fmla="*/ 0 h 868102"/>
              <a:gd name="connsiteX1" fmla="*/ 868102 w 868102"/>
              <a:gd name="connsiteY1" fmla="*/ 0 h 868102"/>
              <a:gd name="connsiteX2" fmla="*/ 868102 w 868102"/>
              <a:gd name="connsiteY2" fmla="*/ 868102 h 868102"/>
              <a:gd name="connsiteX3" fmla="*/ 250882 w 868102"/>
              <a:gd name="connsiteY3" fmla="*/ 864296 h 86810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err="1"/>
          </a:p>
        </p:txBody>
      </p:sp>
      <p:sp>
        <p:nvSpPr>
          <p:cNvPr id="69" name="Rectangle 17"/>
          <p:cNvSpPr/>
          <p:nvPr/>
        </p:nvSpPr>
        <p:spPr>
          <a:xfrm rot="13500000">
            <a:off x="6731815" y="2239680"/>
            <a:ext cx="1060810" cy="75927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0 w 868102"/>
              <a:gd name="connsiteY0" fmla="*/ 0 h 868102"/>
              <a:gd name="connsiteX1" fmla="*/ 868102 w 868102"/>
              <a:gd name="connsiteY1" fmla="*/ 0 h 868102"/>
              <a:gd name="connsiteX2" fmla="*/ 868102 w 868102"/>
              <a:gd name="connsiteY2" fmla="*/ 868102 h 868102"/>
              <a:gd name="connsiteX3" fmla="*/ 250882 w 868102"/>
              <a:gd name="connsiteY3" fmla="*/ 864296 h 86810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err="1"/>
          </a:p>
        </p:txBody>
      </p:sp>
      <p:sp>
        <p:nvSpPr>
          <p:cNvPr id="84" name="Rectangle 17"/>
          <p:cNvSpPr/>
          <p:nvPr/>
        </p:nvSpPr>
        <p:spPr>
          <a:xfrm rot="13500000">
            <a:off x="5826189" y="4276634"/>
            <a:ext cx="1060810" cy="75927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0 w 868102"/>
              <a:gd name="connsiteY0" fmla="*/ 0 h 868102"/>
              <a:gd name="connsiteX1" fmla="*/ 868102 w 868102"/>
              <a:gd name="connsiteY1" fmla="*/ 0 h 868102"/>
              <a:gd name="connsiteX2" fmla="*/ 868102 w 868102"/>
              <a:gd name="connsiteY2" fmla="*/ 868102 h 868102"/>
              <a:gd name="connsiteX3" fmla="*/ 250882 w 868102"/>
              <a:gd name="connsiteY3" fmla="*/ 864296 h 86810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err="1"/>
          </a:p>
        </p:txBody>
      </p:sp>
      <p:grpSp>
        <p:nvGrpSpPr>
          <p:cNvPr id="32" name="Grouper 31"/>
          <p:cNvGrpSpPr/>
          <p:nvPr/>
        </p:nvGrpSpPr>
        <p:grpSpPr>
          <a:xfrm>
            <a:off x="5980113" y="4365060"/>
            <a:ext cx="510696" cy="309978"/>
            <a:chOff x="10460052" y="5641964"/>
            <a:chExt cx="682016" cy="413964"/>
          </a:xfrm>
        </p:grpSpPr>
        <p:sp>
          <p:nvSpPr>
            <p:cNvPr id="115" name="Rectangle 114"/>
            <p:cNvSpPr/>
            <p:nvPr/>
          </p:nvSpPr>
          <p:spPr>
            <a:xfrm>
              <a:off x="10548632" y="5734170"/>
              <a:ext cx="593436" cy="321758"/>
            </a:xfrm>
            <a:prstGeom prst="rect">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17" name="Forme libre 116"/>
            <p:cNvSpPr/>
            <p:nvPr/>
          </p:nvSpPr>
          <p:spPr>
            <a:xfrm>
              <a:off x="10460052" y="5641964"/>
              <a:ext cx="650017" cy="371486"/>
            </a:xfrm>
            <a:custGeom>
              <a:avLst/>
              <a:gdLst>
                <a:gd name="connsiteX0" fmla="*/ 0 w 650017"/>
                <a:gd name="connsiteY0" fmla="*/ 0 h 371486"/>
                <a:gd name="connsiteX1" fmla="*/ 650017 w 650017"/>
                <a:gd name="connsiteY1" fmla="*/ 0 h 371486"/>
                <a:gd name="connsiteX2" fmla="*/ 650017 w 650017"/>
                <a:gd name="connsiteY2" fmla="*/ 48828 h 371486"/>
                <a:gd name="connsiteX3" fmla="*/ 44699 w 650017"/>
                <a:gd name="connsiteY3" fmla="*/ 48828 h 371486"/>
                <a:gd name="connsiteX4" fmla="*/ 44699 w 650017"/>
                <a:gd name="connsiteY4" fmla="*/ 371486 h 371486"/>
                <a:gd name="connsiteX5" fmla="*/ 0 w 650017"/>
                <a:gd name="connsiteY5" fmla="*/ 371486 h 371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0017" h="371486">
                  <a:moveTo>
                    <a:pt x="0" y="0"/>
                  </a:moveTo>
                  <a:lnTo>
                    <a:pt x="650017" y="0"/>
                  </a:lnTo>
                  <a:lnTo>
                    <a:pt x="650017" y="48828"/>
                  </a:lnTo>
                  <a:lnTo>
                    <a:pt x="44699" y="48828"/>
                  </a:lnTo>
                  <a:lnTo>
                    <a:pt x="44699" y="371486"/>
                  </a:lnTo>
                  <a:lnTo>
                    <a:pt x="0" y="371486"/>
                  </a:lnTo>
                  <a:close/>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1" name="Ellipse 10"/>
            <p:cNvSpPr/>
            <p:nvPr/>
          </p:nvSpPr>
          <p:spPr>
            <a:xfrm>
              <a:off x="10739082" y="5788781"/>
              <a:ext cx="212536" cy="212536"/>
            </a:xfrm>
            <a:prstGeom prst="ellips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sz="1200" dirty="0">
                <a:solidFill>
                  <a:schemeClr val="accent6"/>
                </a:solidFill>
                <a:latin typeface="Century Gothic" charset="0"/>
                <a:ea typeface="Century Gothic" charset="0"/>
                <a:cs typeface="Century Gothic" charset="0"/>
              </a:endParaRPr>
            </a:p>
          </p:txBody>
        </p:sp>
        <p:grpSp>
          <p:nvGrpSpPr>
            <p:cNvPr id="21" name="Grouper 20"/>
            <p:cNvGrpSpPr/>
            <p:nvPr/>
          </p:nvGrpSpPr>
          <p:grpSpPr>
            <a:xfrm>
              <a:off x="10764265" y="5822343"/>
              <a:ext cx="105020" cy="145412"/>
              <a:chOff x="10477500" y="6148134"/>
              <a:chExt cx="145750" cy="201808"/>
            </a:xfrm>
          </p:grpSpPr>
          <p:sp>
            <p:nvSpPr>
              <p:cNvPr id="120" name="Forme libre 119"/>
              <p:cNvSpPr/>
              <p:nvPr/>
            </p:nvSpPr>
            <p:spPr>
              <a:xfrm>
                <a:off x="10507578" y="6148134"/>
                <a:ext cx="115672" cy="201808"/>
              </a:xfrm>
              <a:custGeom>
                <a:avLst/>
                <a:gdLst>
                  <a:gd name="connsiteX0" fmla="*/ 106268 w 121822"/>
                  <a:gd name="connsiteY0" fmla="*/ 0 h 212536"/>
                  <a:gd name="connsiteX1" fmla="*/ 121822 w 121822"/>
                  <a:gd name="connsiteY1" fmla="*/ 3140 h 212536"/>
                  <a:gd name="connsiteX2" fmla="*/ 121822 w 121822"/>
                  <a:gd name="connsiteY2" fmla="*/ 209396 h 212536"/>
                  <a:gd name="connsiteX3" fmla="*/ 106268 w 121822"/>
                  <a:gd name="connsiteY3" fmla="*/ 212536 h 212536"/>
                  <a:gd name="connsiteX4" fmla="*/ 0 w 121822"/>
                  <a:gd name="connsiteY4" fmla="*/ 106268 h 212536"/>
                  <a:gd name="connsiteX5" fmla="*/ 106268 w 121822"/>
                  <a:gd name="connsiteY5" fmla="*/ 0 h 212536"/>
                  <a:gd name="connsiteX0" fmla="*/ 106268 w 121822"/>
                  <a:gd name="connsiteY0" fmla="*/ 0 h 212536"/>
                  <a:gd name="connsiteX1" fmla="*/ 121822 w 121822"/>
                  <a:gd name="connsiteY1" fmla="*/ 3140 h 212536"/>
                  <a:gd name="connsiteX2" fmla="*/ 119047 w 121822"/>
                  <a:gd name="connsiteY2" fmla="*/ 83405 h 212536"/>
                  <a:gd name="connsiteX3" fmla="*/ 121822 w 121822"/>
                  <a:gd name="connsiteY3" fmla="*/ 209396 h 212536"/>
                  <a:gd name="connsiteX4" fmla="*/ 106268 w 121822"/>
                  <a:gd name="connsiteY4" fmla="*/ 212536 h 212536"/>
                  <a:gd name="connsiteX5" fmla="*/ 0 w 121822"/>
                  <a:gd name="connsiteY5" fmla="*/ 106268 h 212536"/>
                  <a:gd name="connsiteX6" fmla="*/ 106268 w 121822"/>
                  <a:gd name="connsiteY6" fmla="*/ 0 h 212536"/>
                  <a:gd name="connsiteX0" fmla="*/ 119047 w 210487"/>
                  <a:gd name="connsiteY0" fmla="*/ 83405 h 212536"/>
                  <a:gd name="connsiteX1" fmla="*/ 121822 w 210487"/>
                  <a:gd name="connsiteY1" fmla="*/ 209396 h 212536"/>
                  <a:gd name="connsiteX2" fmla="*/ 106268 w 210487"/>
                  <a:gd name="connsiteY2" fmla="*/ 212536 h 212536"/>
                  <a:gd name="connsiteX3" fmla="*/ 0 w 210487"/>
                  <a:gd name="connsiteY3" fmla="*/ 106268 h 212536"/>
                  <a:gd name="connsiteX4" fmla="*/ 106268 w 210487"/>
                  <a:gd name="connsiteY4" fmla="*/ 0 h 212536"/>
                  <a:gd name="connsiteX5" fmla="*/ 121822 w 210487"/>
                  <a:gd name="connsiteY5" fmla="*/ 3140 h 212536"/>
                  <a:gd name="connsiteX6" fmla="*/ 210487 w 210487"/>
                  <a:gd name="connsiteY6" fmla="*/ 174845 h 212536"/>
                  <a:gd name="connsiteX0" fmla="*/ 119047 w 121822"/>
                  <a:gd name="connsiteY0" fmla="*/ 83405 h 212536"/>
                  <a:gd name="connsiteX1" fmla="*/ 121822 w 121822"/>
                  <a:gd name="connsiteY1" fmla="*/ 209396 h 212536"/>
                  <a:gd name="connsiteX2" fmla="*/ 106268 w 121822"/>
                  <a:gd name="connsiteY2" fmla="*/ 212536 h 212536"/>
                  <a:gd name="connsiteX3" fmla="*/ 0 w 121822"/>
                  <a:gd name="connsiteY3" fmla="*/ 106268 h 212536"/>
                  <a:gd name="connsiteX4" fmla="*/ 106268 w 121822"/>
                  <a:gd name="connsiteY4" fmla="*/ 0 h 212536"/>
                  <a:gd name="connsiteX5" fmla="*/ 121822 w 121822"/>
                  <a:gd name="connsiteY5" fmla="*/ 3140 h 212536"/>
                  <a:gd name="connsiteX0" fmla="*/ 121822 w 121822"/>
                  <a:gd name="connsiteY0" fmla="*/ 209396 h 212536"/>
                  <a:gd name="connsiteX1" fmla="*/ 106268 w 121822"/>
                  <a:gd name="connsiteY1" fmla="*/ 212536 h 212536"/>
                  <a:gd name="connsiteX2" fmla="*/ 0 w 121822"/>
                  <a:gd name="connsiteY2" fmla="*/ 106268 h 212536"/>
                  <a:gd name="connsiteX3" fmla="*/ 106268 w 121822"/>
                  <a:gd name="connsiteY3" fmla="*/ 0 h 212536"/>
                  <a:gd name="connsiteX4" fmla="*/ 121822 w 121822"/>
                  <a:gd name="connsiteY4" fmla="*/ 3140 h 212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822" h="212536">
                    <a:moveTo>
                      <a:pt x="121822" y="209396"/>
                    </a:moveTo>
                    <a:lnTo>
                      <a:pt x="106268" y="212536"/>
                    </a:lnTo>
                    <a:cubicBezTo>
                      <a:pt x="47578" y="212536"/>
                      <a:pt x="0" y="164958"/>
                      <a:pt x="0" y="106268"/>
                    </a:cubicBezTo>
                    <a:cubicBezTo>
                      <a:pt x="0" y="47578"/>
                      <a:pt x="47578" y="0"/>
                      <a:pt x="106268" y="0"/>
                    </a:cubicBezTo>
                    <a:lnTo>
                      <a:pt x="121822" y="3140"/>
                    </a:lnTo>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sz="1200" dirty="0">
                  <a:solidFill>
                    <a:schemeClr val="accent6"/>
                  </a:solidFill>
                  <a:latin typeface="Century Gothic" charset="0"/>
                  <a:ea typeface="Century Gothic" charset="0"/>
                  <a:cs typeface="Century Gothic" charset="0"/>
                </a:endParaRPr>
              </a:p>
            </p:txBody>
          </p:sp>
          <p:grpSp>
            <p:nvGrpSpPr>
              <p:cNvPr id="20" name="Grouper 19"/>
              <p:cNvGrpSpPr/>
              <p:nvPr/>
            </p:nvGrpSpPr>
            <p:grpSpPr>
              <a:xfrm>
                <a:off x="10477500" y="6231257"/>
                <a:ext cx="120650" cy="35563"/>
                <a:chOff x="10477500" y="6236338"/>
                <a:chExt cx="120650" cy="35563"/>
              </a:xfrm>
            </p:grpSpPr>
            <p:cxnSp>
              <p:nvCxnSpPr>
                <p:cNvPr id="15" name="Connecteur droit 14"/>
                <p:cNvCxnSpPr/>
                <p:nvPr/>
              </p:nvCxnSpPr>
              <p:spPr>
                <a:xfrm>
                  <a:off x="10477500" y="6236338"/>
                  <a:ext cx="120650" cy="0"/>
                </a:xfrm>
                <a:prstGeom prst="lin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121" name="Connecteur droit 120"/>
                <p:cNvCxnSpPr/>
                <p:nvPr/>
              </p:nvCxnSpPr>
              <p:spPr>
                <a:xfrm>
                  <a:off x="10477500" y="6271901"/>
                  <a:ext cx="120650" cy="0"/>
                </a:xfrm>
                <a:prstGeom prst="lin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grpSp>
        </p:grpSp>
      </p:grpSp>
      <p:grpSp>
        <p:nvGrpSpPr>
          <p:cNvPr id="123" name="Grouper 122"/>
          <p:cNvGrpSpPr/>
          <p:nvPr/>
        </p:nvGrpSpPr>
        <p:grpSpPr>
          <a:xfrm>
            <a:off x="6872703" y="2196381"/>
            <a:ext cx="400238" cy="420607"/>
            <a:chOff x="6872703" y="2196381"/>
            <a:chExt cx="400238" cy="420607"/>
          </a:xfrm>
        </p:grpSpPr>
        <p:sp>
          <p:nvSpPr>
            <p:cNvPr id="97" name="Freeform 33"/>
            <p:cNvSpPr>
              <a:spLocks/>
            </p:cNvSpPr>
            <p:nvPr/>
          </p:nvSpPr>
          <p:spPr bwMode="gray">
            <a:xfrm>
              <a:off x="7160704" y="2390397"/>
              <a:ext cx="112237" cy="226589"/>
            </a:xfrm>
            <a:custGeom>
              <a:avLst/>
              <a:gdLst>
                <a:gd name="T0" fmla="*/ 74 w 74"/>
                <a:gd name="T1" fmla="*/ 151 h 151"/>
                <a:gd name="T2" fmla="*/ 0 w 74"/>
                <a:gd name="T3" fmla="*/ 151 h 151"/>
                <a:gd name="T4" fmla="*/ 0 w 74"/>
                <a:gd name="T5" fmla="*/ 0 h 151"/>
                <a:gd name="T6" fmla="*/ 74 w 74"/>
                <a:gd name="T7" fmla="*/ 0 h 151"/>
                <a:gd name="T8" fmla="*/ 74 w 74"/>
                <a:gd name="T9" fmla="*/ 151 h 151"/>
              </a:gdLst>
              <a:ahLst/>
              <a:cxnLst>
                <a:cxn ang="0">
                  <a:pos x="T0" y="T1"/>
                </a:cxn>
                <a:cxn ang="0">
                  <a:pos x="T2" y="T3"/>
                </a:cxn>
                <a:cxn ang="0">
                  <a:pos x="T4" y="T5"/>
                </a:cxn>
                <a:cxn ang="0">
                  <a:pos x="T6" y="T7"/>
                </a:cxn>
                <a:cxn ang="0">
                  <a:pos x="T8" y="T9"/>
                </a:cxn>
              </a:cxnLst>
              <a:rect l="0" t="0" r="r" b="b"/>
              <a:pathLst>
                <a:path w="74" h="151">
                  <a:moveTo>
                    <a:pt x="74" y="151"/>
                  </a:moveTo>
                  <a:cubicBezTo>
                    <a:pt x="49" y="151"/>
                    <a:pt x="25" y="151"/>
                    <a:pt x="0" y="151"/>
                  </a:cubicBezTo>
                  <a:cubicBezTo>
                    <a:pt x="0" y="101"/>
                    <a:pt x="0" y="50"/>
                    <a:pt x="0" y="0"/>
                  </a:cubicBezTo>
                  <a:cubicBezTo>
                    <a:pt x="25" y="0"/>
                    <a:pt x="49" y="0"/>
                    <a:pt x="74" y="0"/>
                  </a:cubicBezTo>
                  <a:cubicBezTo>
                    <a:pt x="74" y="50"/>
                    <a:pt x="74" y="100"/>
                    <a:pt x="74" y="151"/>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en-US" dirty="0">
                <a:solidFill>
                  <a:schemeClr val="lt1"/>
                </a:solidFill>
              </a:endParaRPr>
            </a:p>
          </p:txBody>
        </p:sp>
        <p:sp>
          <p:nvSpPr>
            <p:cNvPr id="98" name="Freeform 33"/>
            <p:cNvSpPr>
              <a:spLocks/>
            </p:cNvSpPr>
            <p:nvPr/>
          </p:nvSpPr>
          <p:spPr bwMode="gray">
            <a:xfrm>
              <a:off x="7016704" y="2460281"/>
              <a:ext cx="112237" cy="156707"/>
            </a:xfrm>
            <a:custGeom>
              <a:avLst/>
              <a:gdLst>
                <a:gd name="T0" fmla="*/ 0 w 74"/>
                <a:gd name="T1" fmla="*/ 105 h 105"/>
                <a:gd name="T2" fmla="*/ 0 w 74"/>
                <a:gd name="T3" fmla="*/ 0 h 105"/>
                <a:gd name="T4" fmla="*/ 74 w 74"/>
                <a:gd name="T5" fmla="*/ 0 h 105"/>
                <a:gd name="T6" fmla="*/ 74 w 74"/>
                <a:gd name="T7" fmla="*/ 105 h 105"/>
                <a:gd name="T8" fmla="*/ 0 w 74"/>
                <a:gd name="T9" fmla="*/ 105 h 105"/>
              </a:gdLst>
              <a:ahLst/>
              <a:cxnLst>
                <a:cxn ang="0">
                  <a:pos x="T0" y="T1"/>
                </a:cxn>
                <a:cxn ang="0">
                  <a:pos x="T2" y="T3"/>
                </a:cxn>
                <a:cxn ang="0">
                  <a:pos x="T4" y="T5"/>
                </a:cxn>
                <a:cxn ang="0">
                  <a:pos x="T6" y="T7"/>
                </a:cxn>
                <a:cxn ang="0">
                  <a:pos x="T8" y="T9"/>
                </a:cxn>
              </a:cxnLst>
              <a:rect l="0" t="0" r="r" b="b"/>
              <a:pathLst>
                <a:path w="74" h="105">
                  <a:moveTo>
                    <a:pt x="0" y="105"/>
                  </a:moveTo>
                  <a:cubicBezTo>
                    <a:pt x="0" y="70"/>
                    <a:pt x="0" y="35"/>
                    <a:pt x="0" y="0"/>
                  </a:cubicBezTo>
                  <a:cubicBezTo>
                    <a:pt x="24" y="0"/>
                    <a:pt x="49" y="0"/>
                    <a:pt x="74" y="0"/>
                  </a:cubicBezTo>
                  <a:cubicBezTo>
                    <a:pt x="74" y="35"/>
                    <a:pt x="74" y="70"/>
                    <a:pt x="74" y="105"/>
                  </a:cubicBezTo>
                  <a:cubicBezTo>
                    <a:pt x="49" y="105"/>
                    <a:pt x="24" y="105"/>
                    <a:pt x="0" y="105"/>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en-US" dirty="0">
                <a:solidFill>
                  <a:schemeClr val="lt1"/>
                </a:solidFill>
              </a:endParaRPr>
            </a:p>
          </p:txBody>
        </p:sp>
        <p:sp>
          <p:nvSpPr>
            <p:cNvPr id="99" name="Freeform 33"/>
            <p:cNvSpPr>
              <a:spLocks/>
            </p:cNvSpPr>
            <p:nvPr/>
          </p:nvSpPr>
          <p:spPr bwMode="gray">
            <a:xfrm>
              <a:off x="6872703" y="2511105"/>
              <a:ext cx="110118" cy="105883"/>
            </a:xfrm>
            <a:custGeom>
              <a:avLst/>
              <a:gdLst>
                <a:gd name="T0" fmla="*/ 73 w 73"/>
                <a:gd name="T1" fmla="*/ 0 h 71"/>
                <a:gd name="T2" fmla="*/ 73 w 73"/>
                <a:gd name="T3" fmla="*/ 71 h 71"/>
                <a:gd name="T4" fmla="*/ 0 w 73"/>
                <a:gd name="T5" fmla="*/ 71 h 71"/>
                <a:gd name="T6" fmla="*/ 0 w 73"/>
                <a:gd name="T7" fmla="*/ 0 h 71"/>
                <a:gd name="T8" fmla="*/ 73 w 73"/>
                <a:gd name="T9" fmla="*/ 0 h 71"/>
              </a:gdLst>
              <a:ahLst/>
              <a:cxnLst>
                <a:cxn ang="0">
                  <a:pos x="T0" y="T1"/>
                </a:cxn>
                <a:cxn ang="0">
                  <a:pos x="T2" y="T3"/>
                </a:cxn>
                <a:cxn ang="0">
                  <a:pos x="T4" y="T5"/>
                </a:cxn>
                <a:cxn ang="0">
                  <a:pos x="T6" y="T7"/>
                </a:cxn>
                <a:cxn ang="0">
                  <a:pos x="T8" y="T9"/>
                </a:cxn>
              </a:cxnLst>
              <a:rect l="0" t="0" r="r" b="b"/>
              <a:pathLst>
                <a:path w="73" h="71">
                  <a:moveTo>
                    <a:pt x="73" y="0"/>
                  </a:moveTo>
                  <a:cubicBezTo>
                    <a:pt x="73" y="24"/>
                    <a:pt x="73" y="47"/>
                    <a:pt x="73" y="71"/>
                  </a:cubicBezTo>
                  <a:cubicBezTo>
                    <a:pt x="48" y="71"/>
                    <a:pt x="24" y="71"/>
                    <a:pt x="0" y="71"/>
                  </a:cubicBezTo>
                  <a:cubicBezTo>
                    <a:pt x="0" y="47"/>
                    <a:pt x="0" y="24"/>
                    <a:pt x="0" y="0"/>
                  </a:cubicBezTo>
                  <a:cubicBezTo>
                    <a:pt x="24" y="0"/>
                    <a:pt x="48" y="0"/>
                    <a:pt x="73" y="0"/>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en-US" dirty="0">
                <a:solidFill>
                  <a:schemeClr val="lt1"/>
                </a:solidFill>
              </a:endParaRPr>
            </a:p>
          </p:txBody>
        </p:sp>
        <p:grpSp>
          <p:nvGrpSpPr>
            <p:cNvPr id="122" name="Grouper 121"/>
            <p:cNvGrpSpPr/>
            <p:nvPr/>
          </p:nvGrpSpPr>
          <p:grpSpPr>
            <a:xfrm>
              <a:off x="6872703" y="2196381"/>
              <a:ext cx="400238" cy="277664"/>
              <a:chOff x="6490809" y="2221480"/>
              <a:chExt cx="326408" cy="226445"/>
            </a:xfrm>
          </p:grpSpPr>
          <p:sp>
            <p:nvSpPr>
              <p:cNvPr id="33" name="Forme libre 32"/>
              <p:cNvSpPr/>
              <p:nvPr/>
            </p:nvSpPr>
            <p:spPr>
              <a:xfrm>
                <a:off x="6490809" y="2228850"/>
                <a:ext cx="323850" cy="219075"/>
              </a:xfrm>
              <a:custGeom>
                <a:avLst/>
                <a:gdLst>
                  <a:gd name="connsiteX0" fmla="*/ 0 w 323850"/>
                  <a:gd name="connsiteY0" fmla="*/ 219075 h 219075"/>
                  <a:gd name="connsiteX1" fmla="*/ 136525 w 323850"/>
                  <a:gd name="connsiteY1" fmla="*/ 85725 h 219075"/>
                  <a:gd name="connsiteX2" fmla="*/ 184150 w 323850"/>
                  <a:gd name="connsiteY2" fmla="*/ 130175 h 219075"/>
                  <a:gd name="connsiteX3" fmla="*/ 323850 w 323850"/>
                  <a:gd name="connsiteY3" fmla="*/ 0 h 219075"/>
                  <a:gd name="connsiteX4" fmla="*/ 323850 w 323850"/>
                  <a:gd name="connsiteY4" fmla="*/ 0 h 219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50" h="219075">
                    <a:moveTo>
                      <a:pt x="0" y="219075"/>
                    </a:moveTo>
                    <a:lnTo>
                      <a:pt x="136525" y="85725"/>
                    </a:lnTo>
                    <a:lnTo>
                      <a:pt x="184150" y="130175"/>
                    </a:lnTo>
                    <a:lnTo>
                      <a:pt x="323850" y="0"/>
                    </a:lnTo>
                    <a:lnTo>
                      <a:pt x="323850" y="0"/>
                    </a:ln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34" name="Rectangle 33"/>
              <p:cNvSpPr/>
              <p:nvPr/>
            </p:nvSpPr>
            <p:spPr>
              <a:xfrm rot="5400000">
                <a:off x="6749522" y="2221480"/>
                <a:ext cx="67695" cy="67695"/>
              </a:xfrm>
              <a:custGeom>
                <a:avLst/>
                <a:gdLst>
                  <a:gd name="connsiteX0" fmla="*/ 0 w 132178"/>
                  <a:gd name="connsiteY0" fmla="*/ 0 h 132178"/>
                  <a:gd name="connsiteX1" fmla="*/ 132178 w 132178"/>
                  <a:gd name="connsiteY1" fmla="*/ 0 h 132178"/>
                  <a:gd name="connsiteX2" fmla="*/ 132178 w 132178"/>
                  <a:gd name="connsiteY2" fmla="*/ 132178 h 132178"/>
                  <a:gd name="connsiteX3" fmla="*/ 0 w 132178"/>
                  <a:gd name="connsiteY3" fmla="*/ 132178 h 132178"/>
                  <a:gd name="connsiteX4" fmla="*/ 0 w 132178"/>
                  <a:gd name="connsiteY4" fmla="*/ 0 h 132178"/>
                  <a:gd name="connsiteX0" fmla="*/ 132178 w 223618"/>
                  <a:gd name="connsiteY0" fmla="*/ 132178 h 223618"/>
                  <a:gd name="connsiteX1" fmla="*/ 0 w 223618"/>
                  <a:gd name="connsiteY1" fmla="*/ 132178 h 223618"/>
                  <a:gd name="connsiteX2" fmla="*/ 0 w 223618"/>
                  <a:gd name="connsiteY2" fmla="*/ 0 h 223618"/>
                  <a:gd name="connsiteX3" fmla="*/ 132178 w 223618"/>
                  <a:gd name="connsiteY3" fmla="*/ 0 h 223618"/>
                  <a:gd name="connsiteX4" fmla="*/ 223618 w 223618"/>
                  <a:gd name="connsiteY4" fmla="*/ 223618 h 223618"/>
                  <a:gd name="connsiteX0" fmla="*/ 132178 w 132178"/>
                  <a:gd name="connsiteY0" fmla="*/ 132178 h 132178"/>
                  <a:gd name="connsiteX1" fmla="*/ 0 w 132178"/>
                  <a:gd name="connsiteY1" fmla="*/ 132178 h 132178"/>
                  <a:gd name="connsiteX2" fmla="*/ 0 w 132178"/>
                  <a:gd name="connsiteY2" fmla="*/ 0 h 132178"/>
                  <a:gd name="connsiteX3" fmla="*/ 132178 w 132178"/>
                  <a:gd name="connsiteY3" fmla="*/ 0 h 132178"/>
                  <a:gd name="connsiteX0" fmla="*/ 0 w 132178"/>
                  <a:gd name="connsiteY0" fmla="*/ 132178 h 132178"/>
                  <a:gd name="connsiteX1" fmla="*/ 0 w 132178"/>
                  <a:gd name="connsiteY1" fmla="*/ 0 h 132178"/>
                  <a:gd name="connsiteX2" fmla="*/ 132178 w 132178"/>
                  <a:gd name="connsiteY2" fmla="*/ 0 h 132178"/>
                </a:gdLst>
                <a:ahLst/>
                <a:cxnLst>
                  <a:cxn ang="0">
                    <a:pos x="connsiteX0" y="connsiteY0"/>
                  </a:cxn>
                  <a:cxn ang="0">
                    <a:pos x="connsiteX1" y="connsiteY1"/>
                  </a:cxn>
                  <a:cxn ang="0">
                    <a:pos x="connsiteX2" y="connsiteY2"/>
                  </a:cxn>
                </a:cxnLst>
                <a:rect l="l" t="t" r="r" b="b"/>
                <a:pathLst>
                  <a:path w="132178" h="132178">
                    <a:moveTo>
                      <a:pt x="0" y="132178"/>
                    </a:moveTo>
                    <a:lnTo>
                      <a:pt x="0" y="0"/>
                    </a:lnTo>
                    <a:lnTo>
                      <a:pt x="132178" y="0"/>
                    </a:ln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grpSp>
      </p:grpSp>
    </p:spTree>
    <p:extLst>
      <p:ext uri="{BB962C8B-B14F-4D97-AF65-F5344CB8AC3E}">
        <p14:creationId xmlns:p14="http://schemas.microsoft.com/office/powerpoint/2010/main" val="14043640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Rectangle 125">
            <a:extLst>
              <a:ext uri="{FF2B5EF4-FFF2-40B4-BE49-F238E27FC236}">
                <a16:creationId xmlns:a16="http://schemas.microsoft.com/office/drawing/2014/main" id="{BD707C82-ED2F-47DB-B8CA-192465BC1707}"/>
              </a:ext>
            </a:extLst>
          </p:cNvPr>
          <p:cNvSpPr/>
          <p:nvPr/>
        </p:nvSpPr>
        <p:spPr>
          <a:xfrm>
            <a:off x="5901804" y="5160580"/>
            <a:ext cx="1620000" cy="71470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127" name="Rectangle 126">
            <a:extLst>
              <a:ext uri="{FF2B5EF4-FFF2-40B4-BE49-F238E27FC236}">
                <a16:creationId xmlns:a16="http://schemas.microsoft.com/office/drawing/2014/main" id="{BD707C82-ED2F-47DB-B8CA-192465BC1707}"/>
              </a:ext>
            </a:extLst>
          </p:cNvPr>
          <p:cNvSpPr/>
          <p:nvPr/>
        </p:nvSpPr>
        <p:spPr>
          <a:xfrm>
            <a:off x="8119610" y="5160580"/>
            <a:ext cx="1620000" cy="71470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125" name="Rectangle 124">
            <a:extLst>
              <a:ext uri="{FF2B5EF4-FFF2-40B4-BE49-F238E27FC236}">
                <a16:creationId xmlns:a16="http://schemas.microsoft.com/office/drawing/2014/main" id="{BD707C82-ED2F-47DB-B8CA-192465BC1707}"/>
              </a:ext>
            </a:extLst>
          </p:cNvPr>
          <p:cNvSpPr/>
          <p:nvPr/>
        </p:nvSpPr>
        <p:spPr>
          <a:xfrm>
            <a:off x="3697136" y="5160580"/>
            <a:ext cx="1620000" cy="71470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09" name="Connecteur droit 108"/>
          <p:cNvCxnSpPr/>
          <p:nvPr/>
        </p:nvCxnSpPr>
        <p:spPr>
          <a:xfrm flipH="1">
            <a:off x="1482365" y="3052015"/>
            <a:ext cx="6558485" cy="1366117"/>
          </a:xfrm>
          <a:prstGeom prst="line">
            <a:avLst/>
          </a:prstGeom>
          <a:ln w="6350">
            <a:solidFill>
              <a:schemeClr val="accent6"/>
            </a:solidFill>
            <a:tailEnd type="none"/>
          </a:ln>
        </p:spPr>
        <p:style>
          <a:lnRef idx="1">
            <a:schemeClr val="accent1"/>
          </a:lnRef>
          <a:fillRef idx="0">
            <a:schemeClr val="accent1"/>
          </a:fillRef>
          <a:effectRef idx="0">
            <a:schemeClr val="accent1"/>
          </a:effectRef>
          <a:fontRef idx="minor">
            <a:schemeClr val="tx1"/>
          </a:fontRef>
        </p:style>
      </p:cxnSp>
      <p:grpSp>
        <p:nvGrpSpPr>
          <p:cNvPr id="17" name="Grouper 16"/>
          <p:cNvGrpSpPr/>
          <p:nvPr/>
        </p:nvGrpSpPr>
        <p:grpSpPr>
          <a:xfrm>
            <a:off x="0" y="78543"/>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7" name="Sous-titre 2">
            <a:extLst>
              <a:ext uri="{FF2B5EF4-FFF2-40B4-BE49-F238E27FC236}">
                <a16:creationId xmlns:a16="http://schemas.microsoft.com/office/drawing/2014/main" id="{923A8943-F231-4E57-A00F-B7830CF49098}"/>
              </a:ext>
            </a:extLst>
          </p:cNvPr>
          <p:cNvSpPr txBox="1">
            <a:spLocks/>
          </p:cNvSpPr>
          <p:nvPr/>
        </p:nvSpPr>
        <p:spPr>
          <a:xfrm>
            <a:off x="1404930" y="1160759"/>
            <a:ext cx="10090558" cy="3139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fr-FR" sz="1600" dirty="0">
                <a:solidFill>
                  <a:schemeClr val="tx2">
                    <a:lumMod val="60000"/>
                    <a:lumOff val="40000"/>
                  </a:schemeClr>
                </a:solidFill>
                <a:latin typeface="Century Gothic "/>
              </a:rPr>
              <a:t>A four </a:t>
            </a:r>
            <a:r>
              <a:rPr lang="fr-FR" sz="1600" dirty="0" err="1">
                <a:solidFill>
                  <a:schemeClr val="tx2">
                    <a:lumMod val="60000"/>
                    <a:lumOff val="40000"/>
                  </a:schemeClr>
                </a:solidFill>
                <a:latin typeface="Century Gothic "/>
              </a:rPr>
              <a:t>steps</a:t>
            </a:r>
            <a:r>
              <a:rPr lang="fr-FR" sz="1600" dirty="0">
                <a:solidFill>
                  <a:schemeClr val="tx2">
                    <a:lumMod val="60000"/>
                    <a:lumOff val="40000"/>
                  </a:schemeClr>
                </a:solidFill>
                <a:latin typeface="Century Gothic "/>
              </a:rPr>
              <a:t> </a:t>
            </a:r>
            <a:r>
              <a:rPr lang="fr-FR" sz="1600" dirty="0" err="1">
                <a:solidFill>
                  <a:schemeClr val="tx2">
                    <a:lumMod val="60000"/>
                    <a:lumOff val="40000"/>
                  </a:schemeClr>
                </a:solidFill>
                <a:latin typeface="Century Gothic "/>
              </a:rPr>
              <a:t>strategy</a:t>
            </a:r>
            <a:r>
              <a:rPr lang="fr-FR" sz="1600" dirty="0">
                <a:solidFill>
                  <a:schemeClr val="tx2">
                    <a:lumMod val="60000"/>
                    <a:lumOff val="40000"/>
                  </a:schemeClr>
                </a:solidFill>
                <a:latin typeface="Century Gothic "/>
              </a:rPr>
              <a:t>: </a:t>
            </a:r>
            <a:r>
              <a:rPr lang="fr-FR" sz="1600" b="1" dirty="0" err="1">
                <a:solidFill>
                  <a:schemeClr val="tx2">
                    <a:lumMod val="60000"/>
                    <a:lumOff val="40000"/>
                  </a:schemeClr>
                </a:solidFill>
                <a:latin typeface="Century Gothic "/>
              </a:rPr>
              <a:t>Attract</a:t>
            </a:r>
            <a:r>
              <a:rPr lang="fr-FR" sz="1600" b="1" dirty="0">
                <a:solidFill>
                  <a:schemeClr val="tx2">
                    <a:lumMod val="60000"/>
                    <a:lumOff val="40000"/>
                  </a:schemeClr>
                </a:solidFill>
                <a:latin typeface="Century Gothic "/>
              </a:rPr>
              <a:t>, </a:t>
            </a:r>
            <a:r>
              <a:rPr lang="fr-FR" sz="1600" b="1" dirty="0" err="1">
                <a:solidFill>
                  <a:schemeClr val="tx2">
                    <a:lumMod val="60000"/>
                    <a:lumOff val="40000"/>
                  </a:schemeClr>
                </a:solidFill>
                <a:latin typeface="Century Gothic "/>
              </a:rPr>
              <a:t>Educate</a:t>
            </a:r>
            <a:r>
              <a:rPr lang="fr-FR" sz="1600" b="1" dirty="0">
                <a:solidFill>
                  <a:schemeClr val="tx2">
                    <a:lumMod val="60000"/>
                    <a:lumOff val="40000"/>
                  </a:schemeClr>
                </a:solidFill>
                <a:latin typeface="Century Gothic "/>
              </a:rPr>
              <a:t>, </a:t>
            </a:r>
            <a:r>
              <a:rPr lang="fr-FR" sz="1600" b="1" dirty="0" err="1">
                <a:solidFill>
                  <a:schemeClr val="tx2">
                    <a:lumMod val="60000"/>
                    <a:lumOff val="40000"/>
                  </a:schemeClr>
                </a:solidFill>
                <a:latin typeface="Century Gothic "/>
              </a:rPr>
              <a:t>Qualify</a:t>
            </a:r>
            <a:r>
              <a:rPr lang="fr-FR" sz="1600" b="1" dirty="0">
                <a:solidFill>
                  <a:schemeClr val="tx2">
                    <a:lumMod val="60000"/>
                    <a:lumOff val="40000"/>
                  </a:schemeClr>
                </a:solidFill>
                <a:latin typeface="Century Gothic "/>
              </a:rPr>
              <a:t> &amp; Engage</a:t>
            </a:r>
          </a:p>
        </p:txBody>
      </p:sp>
      <p:sp>
        <p:nvSpPr>
          <p:cNvPr id="9" name="Sous-titre 2">
            <a:extLst>
              <a:ext uri="{FF2B5EF4-FFF2-40B4-BE49-F238E27FC236}">
                <a16:creationId xmlns:a16="http://schemas.microsoft.com/office/drawing/2014/main" id="{B1B7B66E-2A5F-4FAE-9FD4-A6EC86EFC697}"/>
              </a:ext>
            </a:extLst>
          </p:cNvPr>
          <p:cNvSpPr txBox="1">
            <a:spLocks/>
          </p:cNvSpPr>
          <p:nvPr/>
        </p:nvSpPr>
        <p:spPr>
          <a:xfrm>
            <a:off x="1379310" y="595126"/>
            <a:ext cx="8787329"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B2B Lead </a:t>
            </a:r>
            <a:r>
              <a:rPr lang="fr-FR" sz="3200" cap="all" dirty="0" err="1">
                <a:solidFill>
                  <a:schemeClr val="tx2"/>
                </a:solidFill>
                <a:latin typeface="Gill Sans MT" charset="0"/>
                <a:ea typeface="Gill Sans MT" charset="0"/>
                <a:cs typeface="Gill Sans MT" charset="0"/>
              </a:rPr>
              <a:t>Generation</a:t>
            </a:r>
            <a:endParaRPr lang="fr-FR" sz="3200" cap="all" dirty="0">
              <a:solidFill>
                <a:schemeClr val="tx2"/>
              </a:solidFill>
              <a:latin typeface="Gill Sans MT" charset="0"/>
              <a:ea typeface="Gill Sans MT" charset="0"/>
              <a:cs typeface="Gill Sans MT" charset="0"/>
            </a:endParaRPr>
          </a:p>
        </p:txBody>
      </p:sp>
      <p:sp>
        <p:nvSpPr>
          <p:cNvPr id="3" name="Rectangle 2"/>
          <p:cNvSpPr/>
          <p:nvPr/>
        </p:nvSpPr>
        <p:spPr>
          <a:xfrm>
            <a:off x="1389820" y="2054321"/>
            <a:ext cx="1248276" cy="538609"/>
          </a:xfrm>
          <a:prstGeom prst="rect">
            <a:avLst/>
          </a:prstGeom>
        </p:spPr>
        <p:txBody>
          <a:bodyPr wrap="square" tIns="0">
            <a:spAutoFit/>
          </a:bodyPr>
          <a:lstStyle/>
          <a:p>
            <a:pPr lvl="0">
              <a:defRPr/>
            </a:pPr>
            <a:r>
              <a:rPr lang="fr-FR" sz="1600" b="1" dirty="0">
                <a:solidFill>
                  <a:schemeClr val="accent1"/>
                </a:solidFill>
                <a:latin typeface="Gill Sans MT" charset="0"/>
                <a:ea typeface="Gill Sans MT" charset="0"/>
                <a:cs typeface="Gill Sans MT" charset="0"/>
              </a:rPr>
              <a:t>Marketing</a:t>
            </a:r>
            <a:br>
              <a:rPr lang="fr-FR" sz="1600" b="1" dirty="0">
                <a:solidFill>
                  <a:schemeClr val="accent1"/>
                </a:solidFill>
                <a:latin typeface="Gill Sans MT" charset="0"/>
                <a:ea typeface="Gill Sans MT" charset="0"/>
                <a:cs typeface="Gill Sans MT" charset="0"/>
              </a:rPr>
            </a:br>
            <a:r>
              <a:rPr lang="fr-FR" sz="1600" b="1" dirty="0">
                <a:solidFill>
                  <a:schemeClr val="accent1"/>
                </a:solidFill>
                <a:latin typeface="Gill Sans MT" charset="0"/>
                <a:ea typeface="Gill Sans MT" charset="0"/>
                <a:cs typeface="Gill Sans MT" charset="0"/>
              </a:rPr>
              <a:t>Campaigns</a:t>
            </a:r>
          </a:p>
        </p:txBody>
      </p:sp>
      <p:sp>
        <p:nvSpPr>
          <p:cNvPr id="30" name="Rectangle 29"/>
          <p:cNvSpPr/>
          <p:nvPr/>
        </p:nvSpPr>
        <p:spPr>
          <a:xfrm>
            <a:off x="1379310" y="2778872"/>
            <a:ext cx="1468993" cy="1384995"/>
          </a:xfrm>
          <a:prstGeom prst="rect">
            <a:avLst/>
          </a:prstGeom>
        </p:spPr>
        <p:txBody>
          <a:bodyPr wrap="square">
            <a:spAutoFit/>
          </a:bodyPr>
          <a:lstStyle/>
          <a:p>
            <a:pPr lvl="0">
              <a:defRPr/>
            </a:pPr>
            <a:r>
              <a:rPr lang="fr-FR" sz="1050" dirty="0">
                <a:solidFill>
                  <a:schemeClr val="tx2"/>
                </a:solidFill>
                <a:latin typeface="Century Gothic" charset="0"/>
                <a:ea typeface="Century Gothic" charset="0"/>
                <a:cs typeface="Century Gothic" charset="0"/>
              </a:rPr>
              <a:t>Events</a:t>
            </a:r>
          </a:p>
          <a:p>
            <a:pPr>
              <a:defRPr/>
            </a:pPr>
            <a:r>
              <a:rPr lang="fr-FR" sz="1050" dirty="0">
                <a:solidFill>
                  <a:schemeClr val="tx2"/>
                </a:solidFill>
                <a:latin typeface="Century Gothic" charset="0"/>
                <a:ea typeface="Century Gothic" charset="0"/>
                <a:cs typeface="Century Gothic" charset="0"/>
              </a:rPr>
              <a:t>Digital Campaigns</a:t>
            </a:r>
          </a:p>
          <a:p>
            <a:pPr lvl="0">
              <a:defRPr/>
            </a:pPr>
            <a:r>
              <a:rPr lang="fr-FR" sz="1050" dirty="0">
                <a:solidFill>
                  <a:schemeClr val="tx2"/>
                </a:solidFill>
                <a:latin typeface="Century Gothic" charset="0"/>
                <a:ea typeface="Century Gothic" charset="0"/>
                <a:cs typeface="Century Gothic" charset="0"/>
              </a:rPr>
              <a:t>Print</a:t>
            </a:r>
          </a:p>
          <a:p>
            <a:pPr lvl="0">
              <a:defRPr/>
            </a:pPr>
            <a:r>
              <a:rPr lang="fr-FR" sz="1050" dirty="0">
                <a:solidFill>
                  <a:schemeClr val="tx2"/>
                </a:solidFill>
                <a:latin typeface="Century Gothic" charset="0"/>
                <a:ea typeface="Century Gothic" charset="0"/>
                <a:cs typeface="Century Gothic" charset="0"/>
              </a:rPr>
              <a:t>Barometers</a:t>
            </a:r>
          </a:p>
          <a:p>
            <a:pPr lvl="0">
              <a:defRPr/>
            </a:pPr>
            <a:r>
              <a:rPr lang="fr-FR" sz="1050" dirty="0">
                <a:solidFill>
                  <a:schemeClr val="tx2"/>
                </a:solidFill>
                <a:latin typeface="Century Gothic" charset="0"/>
                <a:ea typeface="Century Gothic" charset="0"/>
                <a:cs typeface="Century Gothic" charset="0"/>
              </a:rPr>
              <a:t>SEO</a:t>
            </a:r>
          </a:p>
          <a:p>
            <a:pPr lvl="0">
              <a:defRPr/>
            </a:pPr>
            <a:r>
              <a:rPr lang="fr-FR" sz="1050" dirty="0">
                <a:solidFill>
                  <a:schemeClr val="tx2"/>
                </a:solidFill>
                <a:latin typeface="Century Gothic" charset="0"/>
                <a:ea typeface="Century Gothic" charset="0"/>
                <a:cs typeface="Century Gothic" charset="0"/>
              </a:rPr>
              <a:t>Webinars</a:t>
            </a:r>
          </a:p>
          <a:p>
            <a:pPr lvl="0">
              <a:defRPr/>
            </a:pPr>
            <a:r>
              <a:rPr lang="fr-FR" sz="1050" dirty="0">
                <a:solidFill>
                  <a:schemeClr val="tx2"/>
                </a:solidFill>
                <a:latin typeface="Century Gothic" charset="0"/>
                <a:ea typeface="Century Gothic" charset="0"/>
                <a:cs typeface="Century Gothic" charset="0"/>
              </a:rPr>
              <a:t>Email</a:t>
            </a:r>
          </a:p>
          <a:p>
            <a:pPr lvl="0">
              <a:defRPr/>
            </a:pPr>
            <a:r>
              <a:rPr lang="fr-FR" sz="1050" dirty="0">
                <a:solidFill>
                  <a:schemeClr val="tx2"/>
                </a:solidFill>
                <a:latin typeface="Century Gothic" charset="0"/>
                <a:ea typeface="Century Gothic" charset="0"/>
                <a:cs typeface="Century Gothic" charset="0"/>
              </a:rPr>
              <a:t>Social Media</a:t>
            </a:r>
          </a:p>
        </p:txBody>
      </p:sp>
      <p:sp>
        <p:nvSpPr>
          <p:cNvPr id="51" name="Rectangle 50">
            <a:extLst>
              <a:ext uri="{FF2B5EF4-FFF2-40B4-BE49-F238E27FC236}">
                <a16:creationId xmlns:a16="http://schemas.microsoft.com/office/drawing/2014/main" id="{BD707C82-ED2F-47DB-B8CA-192465BC1707}"/>
              </a:ext>
            </a:extLst>
          </p:cNvPr>
          <p:cNvSpPr/>
          <p:nvPr/>
        </p:nvSpPr>
        <p:spPr>
          <a:xfrm>
            <a:off x="1460937" y="5160580"/>
            <a:ext cx="1620000" cy="714705"/>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71" name="Rectangle 70"/>
          <p:cNvSpPr/>
          <p:nvPr/>
        </p:nvSpPr>
        <p:spPr>
          <a:xfrm>
            <a:off x="3575972" y="2208209"/>
            <a:ext cx="1248276" cy="230832"/>
          </a:xfrm>
          <a:prstGeom prst="rect">
            <a:avLst/>
          </a:prstGeom>
        </p:spPr>
        <p:txBody>
          <a:bodyPr wrap="square" tIns="0">
            <a:spAutoFit/>
          </a:bodyPr>
          <a:lstStyle/>
          <a:p>
            <a:pPr lvl="0">
              <a:defRPr/>
            </a:pPr>
            <a:r>
              <a:rPr lang="fr-FR" sz="1200" b="1" dirty="0">
                <a:solidFill>
                  <a:schemeClr val="bg2"/>
                </a:solidFill>
                <a:latin typeface="Gill Sans MT" charset="0"/>
                <a:ea typeface="Gill Sans MT" charset="0"/>
                <a:cs typeface="Gill Sans MT" charset="0"/>
              </a:rPr>
              <a:t>MQL</a:t>
            </a:r>
          </a:p>
        </p:txBody>
      </p:sp>
      <p:sp>
        <p:nvSpPr>
          <p:cNvPr id="72" name="Rectangle 71"/>
          <p:cNvSpPr/>
          <p:nvPr/>
        </p:nvSpPr>
        <p:spPr>
          <a:xfrm>
            <a:off x="3575972" y="2778872"/>
            <a:ext cx="1468993" cy="415498"/>
          </a:xfrm>
          <a:prstGeom prst="rect">
            <a:avLst/>
          </a:prstGeom>
        </p:spPr>
        <p:txBody>
          <a:bodyPr wrap="square">
            <a:spAutoFit/>
          </a:bodyPr>
          <a:lstStyle/>
          <a:p>
            <a:pPr lvl="0">
              <a:defRPr/>
            </a:pPr>
            <a:r>
              <a:rPr lang="fr-FR" sz="1050" dirty="0">
                <a:solidFill>
                  <a:schemeClr val="tx2"/>
                </a:solidFill>
                <a:latin typeface="Century Gothic" charset="0"/>
                <a:ea typeface="Century Gothic" charset="0"/>
                <a:cs typeface="Century Gothic" charset="0"/>
              </a:rPr>
              <a:t>Marketing</a:t>
            </a:r>
          </a:p>
          <a:p>
            <a:pPr lvl="0">
              <a:defRPr/>
            </a:pPr>
            <a:r>
              <a:rPr lang="fr-FR" sz="1050" dirty="0">
                <a:solidFill>
                  <a:schemeClr val="tx2"/>
                </a:solidFill>
                <a:latin typeface="Century Gothic" charset="0"/>
                <a:ea typeface="Century Gothic" charset="0"/>
                <a:cs typeface="Century Gothic" charset="0"/>
              </a:rPr>
              <a:t>Qualified Leads</a:t>
            </a:r>
          </a:p>
        </p:txBody>
      </p:sp>
      <p:sp>
        <p:nvSpPr>
          <p:cNvPr id="73" name="Rectangle 72"/>
          <p:cNvSpPr/>
          <p:nvPr/>
        </p:nvSpPr>
        <p:spPr>
          <a:xfrm>
            <a:off x="5772634" y="2208209"/>
            <a:ext cx="1248276" cy="230832"/>
          </a:xfrm>
          <a:prstGeom prst="rect">
            <a:avLst/>
          </a:prstGeom>
        </p:spPr>
        <p:txBody>
          <a:bodyPr wrap="square" tIns="0">
            <a:spAutoFit/>
          </a:bodyPr>
          <a:lstStyle/>
          <a:p>
            <a:pPr lvl="0">
              <a:defRPr/>
            </a:pPr>
            <a:r>
              <a:rPr lang="fr-FR" sz="1200" b="1" dirty="0">
                <a:solidFill>
                  <a:schemeClr val="bg2"/>
                </a:solidFill>
                <a:latin typeface="Gill Sans MT" charset="0"/>
                <a:ea typeface="Gill Sans MT" charset="0"/>
                <a:cs typeface="Gill Sans MT" charset="0"/>
              </a:rPr>
              <a:t>SQL</a:t>
            </a:r>
          </a:p>
        </p:txBody>
      </p:sp>
      <p:sp>
        <p:nvSpPr>
          <p:cNvPr id="74" name="Rectangle 73"/>
          <p:cNvSpPr/>
          <p:nvPr/>
        </p:nvSpPr>
        <p:spPr>
          <a:xfrm>
            <a:off x="7948275" y="2208209"/>
            <a:ext cx="1248276" cy="230832"/>
          </a:xfrm>
          <a:prstGeom prst="rect">
            <a:avLst/>
          </a:prstGeom>
        </p:spPr>
        <p:txBody>
          <a:bodyPr wrap="square" tIns="0">
            <a:spAutoFit/>
          </a:bodyPr>
          <a:lstStyle/>
          <a:p>
            <a:pPr lvl="0">
              <a:defRPr/>
            </a:pPr>
            <a:r>
              <a:rPr lang="fr-FR" sz="1200" b="1" dirty="0">
                <a:solidFill>
                  <a:schemeClr val="bg2"/>
                </a:solidFill>
                <a:latin typeface="Gill Sans MT" charset="0"/>
                <a:ea typeface="Gill Sans MT" charset="0"/>
                <a:cs typeface="Gill Sans MT" charset="0"/>
              </a:rPr>
              <a:t>Sales Funnel</a:t>
            </a:r>
          </a:p>
        </p:txBody>
      </p:sp>
      <p:sp>
        <p:nvSpPr>
          <p:cNvPr id="75" name="Rectangle 74"/>
          <p:cNvSpPr/>
          <p:nvPr/>
        </p:nvSpPr>
        <p:spPr>
          <a:xfrm>
            <a:off x="5772634" y="2778872"/>
            <a:ext cx="1468993" cy="415498"/>
          </a:xfrm>
          <a:prstGeom prst="rect">
            <a:avLst/>
          </a:prstGeom>
        </p:spPr>
        <p:txBody>
          <a:bodyPr wrap="square">
            <a:spAutoFit/>
          </a:bodyPr>
          <a:lstStyle/>
          <a:p>
            <a:pPr lvl="0">
              <a:defRPr/>
            </a:pPr>
            <a:r>
              <a:rPr lang="fr-FR" sz="1050" dirty="0">
                <a:solidFill>
                  <a:schemeClr val="tx2"/>
                </a:solidFill>
                <a:latin typeface="Century Gothic" charset="0"/>
                <a:ea typeface="Century Gothic" charset="0"/>
                <a:cs typeface="Century Gothic" charset="0"/>
              </a:rPr>
              <a:t>Sales</a:t>
            </a:r>
          </a:p>
          <a:p>
            <a:pPr lvl="0">
              <a:defRPr/>
            </a:pPr>
            <a:r>
              <a:rPr lang="fr-FR" sz="1050" dirty="0">
                <a:solidFill>
                  <a:schemeClr val="tx2"/>
                </a:solidFill>
                <a:latin typeface="Century Gothic" charset="0"/>
                <a:ea typeface="Century Gothic" charset="0"/>
                <a:cs typeface="Century Gothic" charset="0"/>
              </a:rPr>
              <a:t>Qualified Leads</a:t>
            </a:r>
          </a:p>
        </p:txBody>
      </p:sp>
      <p:cxnSp>
        <p:nvCxnSpPr>
          <p:cNvPr id="77" name="Connecteur droit 76"/>
          <p:cNvCxnSpPr/>
          <p:nvPr/>
        </p:nvCxnSpPr>
        <p:spPr>
          <a:xfrm flipH="1">
            <a:off x="1469882" y="2606062"/>
            <a:ext cx="8325759" cy="0"/>
          </a:xfrm>
          <a:prstGeom prst="lin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grpSp>
        <p:nvGrpSpPr>
          <p:cNvPr id="78" name="Grouper 77"/>
          <p:cNvGrpSpPr>
            <a:grpSpLocks noChangeAspect="1"/>
          </p:cNvGrpSpPr>
          <p:nvPr/>
        </p:nvGrpSpPr>
        <p:grpSpPr>
          <a:xfrm rot="16200000">
            <a:off x="3040112" y="2222271"/>
            <a:ext cx="149213" cy="202708"/>
            <a:chOff x="2822806" y="1512214"/>
            <a:chExt cx="245707" cy="333799"/>
          </a:xfrm>
        </p:grpSpPr>
        <p:sp>
          <p:nvSpPr>
            <p:cNvPr id="79" name="Rectangle 17"/>
            <p:cNvSpPr/>
            <p:nvPr/>
          </p:nvSpPr>
          <p:spPr>
            <a:xfrm rot="8100000">
              <a:off x="2822807" y="1512214"/>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80" name="Rectangle 17"/>
            <p:cNvSpPr/>
            <p:nvPr/>
          </p:nvSpPr>
          <p:spPr>
            <a:xfrm rot="8100000">
              <a:off x="2822806" y="1600307"/>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nvGrpSpPr>
          <p:cNvPr id="81" name="Grouper 80"/>
          <p:cNvGrpSpPr>
            <a:grpSpLocks noChangeAspect="1"/>
          </p:cNvGrpSpPr>
          <p:nvPr/>
        </p:nvGrpSpPr>
        <p:grpSpPr>
          <a:xfrm rot="16200000">
            <a:off x="5040183" y="2222271"/>
            <a:ext cx="149213" cy="202708"/>
            <a:chOff x="2822806" y="1512214"/>
            <a:chExt cx="245707" cy="333799"/>
          </a:xfrm>
        </p:grpSpPr>
        <p:sp>
          <p:nvSpPr>
            <p:cNvPr id="82" name="Rectangle 17"/>
            <p:cNvSpPr/>
            <p:nvPr/>
          </p:nvSpPr>
          <p:spPr>
            <a:xfrm rot="8100000">
              <a:off x="2822807" y="1512214"/>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83" name="Rectangle 17"/>
            <p:cNvSpPr/>
            <p:nvPr/>
          </p:nvSpPr>
          <p:spPr>
            <a:xfrm rot="8100000">
              <a:off x="2822806" y="1600307"/>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nvGrpSpPr>
          <p:cNvPr id="85" name="Grouper 84"/>
          <p:cNvGrpSpPr>
            <a:grpSpLocks noChangeAspect="1"/>
          </p:cNvGrpSpPr>
          <p:nvPr/>
        </p:nvGrpSpPr>
        <p:grpSpPr>
          <a:xfrm rot="16200000">
            <a:off x="7207905" y="2222271"/>
            <a:ext cx="149213" cy="202708"/>
            <a:chOff x="2822806" y="1512214"/>
            <a:chExt cx="245707" cy="333799"/>
          </a:xfrm>
        </p:grpSpPr>
        <p:sp>
          <p:nvSpPr>
            <p:cNvPr id="86" name="Rectangle 17"/>
            <p:cNvSpPr/>
            <p:nvPr/>
          </p:nvSpPr>
          <p:spPr>
            <a:xfrm rot="8100000">
              <a:off x="2822807" y="1512214"/>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87" name="Rectangle 17"/>
            <p:cNvSpPr/>
            <p:nvPr/>
          </p:nvSpPr>
          <p:spPr>
            <a:xfrm rot="8100000">
              <a:off x="2822806" y="1600307"/>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nvGrpSpPr>
          <p:cNvPr id="13" name="Grouper 12"/>
          <p:cNvGrpSpPr/>
          <p:nvPr/>
        </p:nvGrpSpPr>
        <p:grpSpPr>
          <a:xfrm>
            <a:off x="1455236" y="4549251"/>
            <a:ext cx="907907" cy="153888"/>
            <a:chOff x="2213176" y="4830761"/>
            <a:chExt cx="907907" cy="153888"/>
          </a:xfrm>
        </p:grpSpPr>
        <p:sp>
          <p:nvSpPr>
            <p:cNvPr id="88" name="Rectangle 87"/>
            <p:cNvSpPr/>
            <p:nvPr/>
          </p:nvSpPr>
          <p:spPr>
            <a:xfrm>
              <a:off x="2295357" y="4830761"/>
              <a:ext cx="760674" cy="153888"/>
            </a:xfrm>
            <a:prstGeom prst="rect">
              <a:avLst/>
            </a:prstGeom>
          </p:spPr>
          <p:txBody>
            <a:bodyPr wrap="square" lIns="0" tIns="0" rIns="0" bIns="0">
              <a:spAutoFit/>
            </a:bodyPr>
            <a:lstStyle/>
            <a:p>
              <a:pPr lvl="0" algn="ctr">
                <a:defRPr/>
              </a:pPr>
              <a:r>
                <a:rPr lang="fr-FR" sz="1000" b="1" dirty="0">
                  <a:solidFill>
                    <a:schemeClr val="tx2"/>
                  </a:solidFill>
                  <a:latin typeface="Century Gothic" charset="0"/>
                  <a:ea typeface="Century Gothic" charset="0"/>
                  <a:cs typeface="Century Gothic" charset="0"/>
                </a:rPr>
                <a:t>100 Leads</a:t>
              </a:r>
            </a:p>
          </p:txBody>
        </p:sp>
        <p:grpSp>
          <p:nvGrpSpPr>
            <p:cNvPr id="6" name="Grouper 5"/>
            <p:cNvGrpSpPr/>
            <p:nvPr/>
          </p:nvGrpSpPr>
          <p:grpSpPr>
            <a:xfrm>
              <a:off x="2213176" y="4882216"/>
              <a:ext cx="907907" cy="72000"/>
              <a:chOff x="2213176" y="4882216"/>
              <a:chExt cx="907907" cy="72000"/>
            </a:xfrm>
          </p:grpSpPr>
          <p:sp>
            <p:nvSpPr>
              <p:cNvPr id="92" name="Rectangle 17"/>
              <p:cNvSpPr>
                <a:spLocks noChangeAspect="1"/>
              </p:cNvSpPr>
              <p:nvPr/>
            </p:nvSpPr>
            <p:spPr>
              <a:xfrm rot="2700000">
                <a:off x="3049084" y="4882216"/>
                <a:ext cx="72000" cy="7199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95" name="Rectangle 17"/>
              <p:cNvSpPr>
                <a:spLocks noChangeAspect="1"/>
              </p:cNvSpPr>
              <p:nvPr/>
            </p:nvSpPr>
            <p:spPr>
              <a:xfrm rot="2700000">
                <a:off x="2213176" y="4882216"/>
                <a:ext cx="72000" cy="7199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grpSp>
        <p:nvGrpSpPr>
          <p:cNvPr id="12" name="Grouper 11"/>
          <p:cNvGrpSpPr/>
          <p:nvPr/>
        </p:nvGrpSpPr>
        <p:grpSpPr>
          <a:xfrm>
            <a:off x="3639032" y="4112510"/>
            <a:ext cx="746085" cy="153888"/>
            <a:chOff x="3676758" y="4415323"/>
            <a:chExt cx="746085" cy="153888"/>
          </a:xfrm>
        </p:grpSpPr>
        <p:sp>
          <p:nvSpPr>
            <p:cNvPr id="89" name="Rectangle 88"/>
            <p:cNvSpPr/>
            <p:nvPr/>
          </p:nvSpPr>
          <p:spPr>
            <a:xfrm>
              <a:off x="3782240" y="4415323"/>
              <a:ext cx="594008" cy="153888"/>
            </a:xfrm>
            <a:prstGeom prst="rect">
              <a:avLst/>
            </a:prstGeom>
          </p:spPr>
          <p:txBody>
            <a:bodyPr wrap="square" lIns="0" tIns="0" rIns="0" bIns="0">
              <a:spAutoFit/>
            </a:bodyPr>
            <a:lstStyle/>
            <a:p>
              <a:pPr lvl="0" algn="ctr">
                <a:defRPr/>
              </a:pPr>
              <a:r>
                <a:rPr lang="fr-FR" sz="1000" b="1" dirty="0">
                  <a:solidFill>
                    <a:schemeClr val="tx2"/>
                  </a:solidFill>
                  <a:latin typeface="Century Gothic" charset="0"/>
                  <a:ea typeface="Century Gothic" charset="0"/>
                  <a:cs typeface="Century Gothic" charset="0"/>
                </a:rPr>
                <a:t>70 MQL</a:t>
              </a:r>
            </a:p>
          </p:txBody>
        </p:sp>
        <p:grpSp>
          <p:nvGrpSpPr>
            <p:cNvPr id="100" name="Grouper 99"/>
            <p:cNvGrpSpPr/>
            <p:nvPr/>
          </p:nvGrpSpPr>
          <p:grpSpPr>
            <a:xfrm>
              <a:off x="3676758" y="4456267"/>
              <a:ext cx="746085" cy="72000"/>
              <a:chOff x="2196328" y="4882216"/>
              <a:chExt cx="746085" cy="72000"/>
            </a:xfrm>
          </p:grpSpPr>
          <p:sp>
            <p:nvSpPr>
              <p:cNvPr id="101" name="Rectangle 17"/>
              <p:cNvSpPr>
                <a:spLocks noChangeAspect="1"/>
              </p:cNvSpPr>
              <p:nvPr/>
            </p:nvSpPr>
            <p:spPr>
              <a:xfrm rot="2700000">
                <a:off x="2870414" y="4882216"/>
                <a:ext cx="72000" cy="7199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102" name="Rectangle 17"/>
              <p:cNvSpPr>
                <a:spLocks noChangeAspect="1"/>
              </p:cNvSpPr>
              <p:nvPr/>
            </p:nvSpPr>
            <p:spPr>
              <a:xfrm rot="2700000">
                <a:off x="2196328" y="4882216"/>
                <a:ext cx="72000" cy="7199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grpSp>
        <p:nvGrpSpPr>
          <p:cNvPr id="10" name="Grouper 9"/>
          <p:cNvGrpSpPr/>
          <p:nvPr/>
        </p:nvGrpSpPr>
        <p:grpSpPr>
          <a:xfrm>
            <a:off x="5781829" y="3671064"/>
            <a:ext cx="725301" cy="153888"/>
            <a:chOff x="5681978" y="4262123"/>
            <a:chExt cx="725301" cy="153888"/>
          </a:xfrm>
        </p:grpSpPr>
        <p:sp>
          <p:nvSpPr>
            <p:cNvPr id="90" name="Rectangle 89"/>
            <p:cNvSpPr/>
            <p:nvPr/>
          </p:nvSpPr>
          <p:spPr>
            <a:xfrm>
              <a:off x="5786383" y="4262123"/>
              <a:ext cx="554594" cy="153888"/>
            </a:xfrm>
            <a:prstGeom prst="rect">
              <a:avLst/>
            </a:prstGeom>
          </p:spPr>
          <p:txBody>
            <a:bodyPr wrap="square" lIns="0" tIns="0" rIns="0" bIns="0">
              <a:spAutoFit/>
            </a:bodyPr>
            <a:lstStyle/>
            <a:p>
              <a:pPr lvl="0" algn="ctr">
                <a:defRPr/>
              </a:pPr>
              <a:r>
                <a:rPr lang="fr-FR" sz="1000" b="1" dirty="0">
                  <a:solidFill>
                    <a:schemeClr val="tx2"/>
                  </a:solidFill>
                  <a:latin typeface="Century Gothic" charset="0"/>
                  <a:ea typeface="Century Gothic" charset="0"/>
                  <a:cs typeface="Century Gothic" charset="0"/>
                </a:rPr>
                <a:t>15 SQL</a:t>
              </a:r>
            </a:p>
          </p:txBody>
        </p:sp>
        <p:grpSp>
          <p:nvGrpSpPr>
            <p:cNvPr id="103" name="Grouper 102"/>
            <p:cNvGrpSpPr/>
            <p:nvPr/>
          </p:nvGrpSpPr>
          <p:grpSpPr>
            <a:xfrm>
              <a:off x="5681978" y="4303067"/>
              <a:ext cx="725301" cy="72000"/>
              <a:chOff x="2217112" y="4882216"/>
              <a:chExt cx="725301" cy="72000"/>
            </a:xfrm>
          </p:grpSpPr>
          <p:sp>
            <p:nvSpPr>
              <p:cNvPr id="104" name="Rectangle 17"/>
              <p:cNvSpPr>
                <a:spLocks noChangeAspect="1"/>
              </p:cNvSpPr>
              <p:nvPr/>
            </p:nvSpPr>
            <p:spPr>
              <a:xfrm rot="2700000">
                <a:off x="2870414" y="4882216"/>
                <a:ext cx="72000" cy="7199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105" name="Rectangle 17"/>
              <p:cNvSpPr>
                <a:spLocks noChangeAspect="1"/>
              </p:cNvSpPr>
              <p:nvPr/>
            </p:nvSpPr>
            <p:spPr>
              <a:xfrm rot="2700000">
                <a:off x="2217112" y="4882216"/>
                <a:ext cx="72000" cy="7199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grpSp>
        <p:nvGrpSpPr>
          <p:cNvPr id="8" name="Grouper 7"/>
          <p:cNvGrpSpPr/>
          <p:nvPr/>
        </p:nvGrpSpPr>
        <p:grpSpPr>
          <a:xfrm>
            <a:off x="8013650" y="3204214"/>
            <a:ext cx="1201605" cy="153888"/>
            <a:chOff x="7840626" y="3981524"/>
            <a:chExt cx="1201605" cy="153888"/>
          </a:xfrm>
        </p:grpSpPr>
        <p:sp>
          <p:nvSpPr>
            <p:cNvPr id="91" name="Rectangle 90"/>
            <p:cNvSpPr/>
            <p:nvPr/>
          </p:nvSpPr>
          <p:spPr>
            <a:xfrm>
              <a:off x="7964138" y="3981524"/>
              <a:ext cx="1006539" cy="153888"/>
            </a:xfrm>
            <a:prstGeom prst="rect">
              <a:avLst/>
            </a:prstGeom>
          </p:spPr>
          <p:txBody>
            <a:bodyPr wrap="square" lIns="0" tIns="0" rIns="0" bIns="0">
              <a:spAutoFit/>
            </a:bodyPr>
            <a:lstStyle/>
            <a:p>
              <a:pPr lvl="0" algn="ctr">
                <a:defRPr/>
              </a:pPr>
              <a:r>
                <a:rPr lang="fr-FR" sz="1000" b="1" dirty="0">
                  <a:solidFill>
                    <a:schemeClr val="tx2"/>
                  </a:solidFill>
                  <a:latin typeface="Century Gothic" charset="0"/>
                  <a:ea typeface="Century Gothic" charset="0"/>
                  <a:cs typeface="Century Gothic" charset="0"/>
                </a:rPr>
                <a:t>5 opportunities</a:t>
              </a:r>
            </a:p>
          </p:txBody>
        </p:sp>
        <p:grpSp>
          <p:nvGrpSpPr>
            <p:cNvPr id="106" name="Grouper 105"/>
            <p:cNvGrpSpPr/>
            <p:nvPr/>
          </p:nvGrpSpPr>
          <p:grpSpPr>
            <a:xfrm>
              <a:off x="7840626" y="4022468"/>
              <a:ext cx="1201605" cy="72000"/>
              <a:chOff x="2203259" y="4882216"/>
              <a:chExt cx="1201605" cy="72000"/>
            </a:xfrm>
          </p:grpSpPr>
          <p:sp>
            <p:nvSpPr>
              <p:cNvPr id="107" name="Rectangle 17"/>
              <p:cNvSpPr>
                <a:spLocks noChangeAspect="1"/>
              </p:cNvSpPr>
              <p:nvPr/>
            </p:nvSpPr>
            <p:spPr>
              <a:xfrm rot="2700000">
                <a:off x="3332865" y="4882216"/>
                <a:ext cx="72000" cy="7199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108" name="Rectangle 17"/>
              <p:cNvSpPr>
                <a:spLocks noChangeAspect="1"/>
              </p:cNvSpPr>
              <p:nvPr/>
            </p:nvSpPr>
            <p:spPr>
              <a:xfrm rot="2700000">
                <a:off x="2203259" y="4882216"/>
                <a:ext cx="72000" cy="7199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cxnSp>
        <p:nvCxnSpPr>
          <p:cNvPr id="41" name="Connecteur droit 40"/>
          <p:cNvCxnSpPr/>
          <p:nvPr/>
        </p:nvCxnSpPr>
        <p:spPr>
          <a:xfrm>
            <a:off x="8040850" y="3051428"/>
            <a:ext cx="1754791" cy="0"/>
          </a:xfrm>
          <a:prstGeom prst="line">
            <a:avLst/>
          </a:prstGeom>
          <a:ln w="6350">
            <a:solidFill>
              <a:schemeClr val="accent6"/>
            </a:solidFill>
            <a:tailEnd type="none"/>
          </a:ln>
        </p:spPr>
        <p:style>
          <a:lnRef idx="1">
            <a:schemeClr val="accent1"/>
          </a:lnRef>
          <a:fillRef idx="0">
            <a:schemeClr val="accent1"/>
          </a:fillRef>
          <a:effectRef idx="0">
            <a:schemeClr val="accent1"/>
          </a:effectRef>
          <a:fontRef idx="minor">
            <a:schemeClr val="tx1"/>
          </a:fontRef>
        </p:style>
      </p:cxnSp>
      <p:cxnSp>
        <p:nvCxnSpPr>
          <p:cNvPr id="114" name="Connecteur droit 113"/>
          <p:cNvCxnSpPr/>
          <p:nvPr/>
        </p:nvCxnSpPr>
        <p:spPr>
          <a:xfrm>
            <a:off x="3073908" y="4192828"/>
            <a:ext cx="0" cy="1808582"/>
          </a:xfrm>
          <a:prstGeom prst="line">
            <a:avLst/>
          </a:prstGeom>
          <a:ln w="6350">
            <a:solidFill>
              <a:schemeClr val="bg2"/>
            </a:solidFill>
            <a:tailEnd type="none"/>
          </a:ln>
        </p:spPr>
        <p:style>
          <a:lnRef idx="1">
            <a:schemeClr val="accent1"/>
          </a:lnRef>
          <a:fillRef idx="0">
            <a:schemeClr val="accent1"/>
          </a:fillRef>
          <a:effectRef idx="0">
            <a:schemeClr val="accent1"/>
          </a:effectRef>
          <a:fontRef idx="minor">
            <a:schemeClr val="tx1"/>
          </a:fontRef>
        </p:style>
      </p:cxnSp>
      <p:sp>
        <p:nvSpPr>
          <p:cNvPr id="116" name="Rectangle 115"/>
          <p:cNvSpPr/>
          <p:nvPr/>
        </p:nvSpPr>
        <p:spPr>
          <a:xfrm>
            <a:off x="1663795" y="5292551"/>
            <a:ext cx="1028208" cy="407804"/>
          </a:xfrm>
          <a:prstGeom prst="rect">
            <a:avLst/>
          </a:prstGeom>
        </p:spPr>
        <p:txBody>
          <a:bodyPr wrap="square" lIns="0" tIns="0" rIns="0" bIns="0">
            <a:spAutoFit/>
          </a:bodyPr>
          <a:lstStyle/>
          <a:p>
            <a:pPr lvl="0">
              <a:spcAft>
                <a:spcPts val="300"/>
              </a:spcAft>
              <a:defRPr/>
            </a:pPr>
            <a:r>
              <a:rPr lang="fr-FR" sz="1400" b="1" dirty="0">
                <a:solidFill>
                  <a:schemeClr val="accent3"/>
                </a:solidFill>
                <a:latin typeface="Century Gothic" charset="0"/>
                <a:ea typeface="Century Gothic" charset="0"/>
                <a:cs typeface="Century Gothic" charset="0"/>
              </a:rPr>
              <a:t>Funnel 1</a:t>
            </a:r>
          </a:p>
          <a:p>
            <a:pPr lvl="0">
              <a:spcAft>
                <a:spcPts val="300"/>
              </a:spcAft>
              <a:defRPr/>
            </a:pPr>
            <a:r>
              <a:rPr lang="fr-FR" sz="1000" b="1" dirty="0">
                <a:solidFill>
                  <a:schemeClr val="accent3"/>
                </a:solidFill>
                <a:latin typeface="Century Gothic" charset="0"/>
                <a:ea typeface="Century Gothic" charset="0"/>
                <a:cs typeface="Century Gothic" charset="0"/>
              </a:rPr>
              <a:t>Drive Awareness</a:t>
            </a:r>
          </a:p>
        </p:txBody>
      </p:sp>
      <p:sp>
        <p:nvSpPr>
          <p:cNvPr id="118" name="Rectangle 117"/>
          <p:cNvSpPr/>
          <p:nvPr/>
        </p:nvSpPr>
        <p:spPr>
          <a:xfrm>
            <a:off x="3900000" y="5292551"/>
            <a:ext cx="1028208" cy="407804"/>
          </a:xfrm>
          <a:prstGeom prst="rect">
            <a:avLst/>
          </a:prstGeom>
        </p:spPr>
        <p:txBody>
          <a:bodyPr wrap="square" lIns="0" tIns="0" rIns="0" bIns="0">
            <a:spAutoFit/>
          </a:bodyPr>
          <a:lstStyle/>
          <a:p>
            <a:pPr lvl="0">
              <a:spcAft>
                <a:spcPts val="300"/>
              </a:spcAft>
              <a:defRPr/>
            </a:pPr>
            <a:r>
              <a:rPr lang="fr-FR" sz="1400" b="1" dirty="0">
                <a:solidFill>
                  <a:schemeClr val="bg1"/>
                </a:solidFill>
                <a:latin typeface="Century Gothic" charset="0"/>
                <a:ea typeface="Century Gothic" charset="0"/>
                <a:cs typeface="Century Gothic" charset="0"/>
              </a:rPr>
              <a:t>Funnel 2</a:t>
            </a:r>
          </a:p>
          <a:p>
            <a:pPr lvl="0">
              <a:spcAft>
                <a:spcPts val="300"/>
              </a:spcAft>
              <a:defRPr/>
            </a:pPr>
            <a:r>
              <a:rPr lang="fr-FR" sz="1000" b="1" dirty="0" err="1">
                <a:solidFill>
                  <a:schemeClr val="bg1"/>
                </a:solidFill>
                <a:latin typeface="Century Gothic" charset="0"/>
                <a:ea typeface="Century Gothic" charset="0"/>
                <a:cs typeface="Century Gothic" charset="0"/>
              </a:rPr>
              <a:t>Educate</a:t>
            </a:r>
            <a:endParaRPr lang="fr-FR" sz="1000" b="1" dirty="0">
              <a:solidFill>
                <a:schemeClr val="bg1"/>
              </a:solidFill>
              <a:latin typeface="Century Gothic" charset="0"/>
              <a:ea typeface="Century Gothic" charset="0"/>
              <a:cs typeface="Century Gothic" charset="0"/>
            </a:endParaRPr>
          </a:p>
        </p:txBody>
      </p:sp>
      <p:sp>
        <p:nvSpPr>
          <p:cNvPr id="119" name="Rectangle 118"/>
          <p:cNvSpPr/>
          <p:nvPr/>
        </p:nvSpPr>
        <p:spPr>
          <a:xfrm>
            <a:off x="6076780" y="5292551"/>
            <a:ext cx="1028208" cy="407804"/>
          </a:xfrm>
          <a:prstGeom prst="rect">
            <a:avLst/>
          </a:prstGeom>
        </p:spPr>
        <p:txBody>
          <a:bodyPr wrap="square" lIns="0" tIns="0" rIns="0" bIns="0">
            <a:spAutoFit/>
          </a:bodyPr>
          <a:lstStyle/>
          <a:p>
            <a:pPr lvl="0">
              <a:spcAft>
                <a:spcPts val="300"/>
              </a:spcAft>
              <a:defRPr/>
            </a:pPr>
            <a:r>
              <a:rPr lang="fr-FR" sz="1400" b="1" dirty="0">
                <a:solidFill>
                  <a:schemeClr val="bg1"/>
                </a:solidFill>
                <a:latin typeface="Century Gothic" charset="0"/>
                <a:ea typeface="Century Gothic" charset="0"/>
                <a:cs typeface="Century Gothic" charset="0"/>
              </a:rPr>
              <a:t>Funnel 3</a:t>
            </a:r>
          </a:p>
          <a:p>
            <a:pPr lvl="0">
              <a:spcAft>
                <a:spcPts val="300"/>
              </a:spcAft>
              <a:defRPr/>
            </a:pPr>
            <a:r>
              <a:rPr lang="fr-FR" sz="1000" b="1" dirty="0" err="1">
                <a:solidFill>
                  <a:schemeClr val="bg1"/>
                </a:solidFill>
                <a:latin typeface="Century Gothic" charset="0"/>
                <a:ea typeface="Century Gothic" charset="0"/>
                <a:cs typeface="Century Gothic" charset="0"/>
              </a:rPr>
              <a:t>Qualify</a:t>
            </a:r>
            <a:endParaRPr lang="fr-FR" sz="1000" b="1" dirty="0">
              <a:solidFill>
                <a:schemeClr val="bg1"/>
              </a:solidFill>
              <a:latin typeface="Century Gothic" charset="0"/>
              <a:ea typeface="Century Gothic" charset="0"/>
              <a:cs typeface="Century Gothic" charset="0"/>
            </a:endParaRPr>
          </a:p>
        </p:txBody>
      </p:sp>
      <p:sp>
        <p:nvSpPr>
          <p:cNvPr id="124" name="Rectangle 123"/>
          <p:cNvSpPr/>
          <p:nvPr/>
        </p:nvSpPr>
        <p:spPr>
          <a:xfrm>
            <a:off x="8270366" y="5292551"/>
            <a:ext cx="1028208" cy="407804"/>
          </a:xfrm>
          <a:prstGeom prst="rect">
            <a:avLst/>
          </a:prstGeom>
        </p:spPr>
        <p:txBody>
          <a:bodyPr wrap="square" lIns="0" tIns="0" rIns="0" bIns="0">
            <a:spAutoFit/>
          </a:bodyPr>
          <a:lstStyle/>
          <a:p>
            <a:pPr lvl="0">
              <a:spcAft>
                <a:spcPts val="300"/>
              </a:spcAft>
              <a:defRPr/>
            </a:pPr>
            <a:r>
              <a:rPr lang="fr-FR" sz="1400" b="1" dirty="0">
                <a:solidFill>
                  <a:schemeClr val="bg1"/>
                </a:solidFill>
                <a:latin typeface="Century Gothic" charset="0"/>
                <a:ea typeface="Century Gothic" charset="0"/>
                <a:cs typeface="Century Gothic" charset="0"/>
              </a:rPr>
              <a:t>Funnel 4</a:t>
            </a:r>
          </a:p>
          <a:p>
            <a:pPr lvl="0">
              <a:spcAft>
                <a:spcPts val="300"/>
              </a:spcAft>
              <a:defRPr/>
            </a:pPr>
            <a:r>
              <a:rPr lang="fr-FR" sz="1000" b="1" dirty="0">
                <a:solidFill>
                  <a:schemeClr val="bg1"/>
                </a:solidFill>
                <a:latin typeface="Century Gothic" charset="0"/>
                <a:ea typeface="Century Gothic" charset="0"/>
                <a:cs typeface="Century Gothic" charset="0"/>
              </a:rPr>
              <a:t>Engage</a:t>
            </a:r>
          </a:p>
        </p:txBody>
      </p:sp>
      <p:cxnSp>
        <p:nvCxnSpPr>
          <p:cNvPr id="128" name="Connecteur droit 127"/>
          <p:cNvCxnSpPr/>
          <p:nvPr/>
        </p:nvCxnSpPr>
        <p:spPr>
          <a:xfrm>
            <a:off x="5310107" y="3724563"/>
            <a:ext cx="0" cy="2276847"/>
          </a:xfrm>
          <a:prstGeom prst="line">
            <a:avLst/>
          </a:prstGeom>
          <a:ln w="6350">
            <a:solidFill>
              <a:schemeClr val="bg2"/>
            </a:solidFill>
            <a:tailEnd type="none"/>
          </a:ln>
        </p:spPr>
        <p:style>
          <a:lnRef idx="1">
            <a:schemeClr val="accent1"/>
          </a:lnRef>
          <a:fillRef idx="0">
            <a:schemeClr val="accent1"/>
          </a:fillRef>
          <a:effectRef idx="0">
            <a:schemeClr val="accent1"/>
          </a:effectRef>
          <a:fontRef idx="minor">
            <a:schemeClr val="tx1"/>
          </a:fontRef>
        </p:style>
      </p:cxnSp>
      <p:cxnSp>
        <p:nvCxnSpPr>
          <p:cNvPr id="129" name="Connecteur droit 128"/>
          <p:cNvCxnSpPr/>
          <p:nvPr/>
        </p:nvCxnSpPr>
        <p:spPr>
          <a:xfrm>
            <a:off x="7514775" y="3258499"/>
            <a:ext cx="0" cy="2742911"/>
          </a:xfrm>
          <a:prstGeom prst="line">
            <a:avLst/>
          </a:prstGeom>
          <a:ln w="6350">
            <a:solidFill>
              <a:schemeClr val="bg2"/>
            </a:solidFill>
            <a:tailEnd type="none"/>
          </a:ln>
        </p:spPr>
        <p:style>
          <a:lnRef idx="1">
            <a:schemeClr val="accent1"/>
          </a:lnRef>
          <a:fillRef idx="0">
            <a:schemeClr val="accent1"/>
          </a:fillRef>
          <a:effectRef idx="0">
            <a:schemeClr val="accent1"/>
          </a:effectRef>
          <a:fontRef idx="minor">
            <a:schemeClr val="tx1"/>
          </a:fontRef>
        </p:style>
      </p:cxnSp>
      <p:cxnSp>
        <p:nvCxnSpPr>
          <p:cNvPr id="130" name="Connecteur droit 129"/>
          <p:cNvCxnSpPr/>
          <p:nvPr/>
        </p:nvCxnSpPr>
        <p:spPr>
          <a:xfrm>
            <a:off x="9732459" y="3156676"/>
            <a:ext cx="0" cy="2844734"/>
          </a:xfrm>
          <a:prstGeom prst="line">
            <a:avLst/>
          </a:prstGeom>
          <a:ln w="6350">
            <a:solidFill>
              <a:schemeClr val="bg2"/>
            </a:solidFill>
            <a:tailEnd type="none"/>
          </a:ln>
        </p:spPr>
        <p:style>
          <a:lnRef idx="1">
            <a:schemeClr val="accent1"/>
          </a:lnRef>
          <a:fillRef idx="0">
            <a:schemeClr val="accent1"/>
          </a:fillRef>
          <a:effectRef idx="0">
            <a:schemeClr val="accent1"/>
          </a:effectRef>
          <a:fontRef idx="minor">
            <a:schemeClr val="tx1"/>
          </a:fontRef>
        </p:style>
      </p:cxnSp>
      <p:sp>
        <p:nvSpPr>
          <p:cNvPr id="2" name="Accolade fermante 1">
            <a:extLst>
              <a:ext uri="{FF2B5EF4-FFF2-40B4-BE49-F238E27FC236}">
                <a16:creationId xmlns:a16="http://schemas.microsoft.com/office/drawing/2014/main" id="{2C417D8B-6898-FC45-ABFF-3BB7F2AB357B}"/>
              </a:ext>
            </a:extLst>
          </p:cNvPr>
          <p:cNvSpPr/>
          <p:nvPr/>
        </p:nvSpPr>
        <p:spPr>
          <a:xfrm rot="5400000">
            <a:off x="4673852" y="4533436"/>
            <a:ext cx="338009" cy="3537899"/>
          </a:xfrm>
          <a:prstGeom prst="rightBrace">
            <a:avLst>
              <a:gd name="adj1" fmla="val 8333"/>
              <a:gd name="adj2" fmla="val 5052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4" name="Rectangle 3">
            <a:extLst>
              <a:ext uri="{FF2B5EF4-FFF2-40B4-BE49-F238E27FC236}">
                <a16:creationId xmlns:a16="http://schemas.microsoft.com/office/drawing/2014/main" id="{66595C44-AEFD-3543-A257-6E60C0552666}"/>
              </a:ext>
            </a:extLst>
          </p:cNvPr>
          <p:cNvSpPr/>
          <p:nvPr/>
        </p:nvSpPr>
        <p:spPr>
          <a:xfrm>
            <a:off x="3080937" y="6471391"/>
            <a:ext cx="3530869" cy="2811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solidFill>
                  <a:schemeClr val="bg1"/>
                </a:solidFill>
                <a:latin typeface="Century Gothic" charset="0"/>
              </a:rPr>
              <a:t>Intervention de Losam</a:t>
            </a:r>
          </a:p>
        </p:txBody>
      </p:sp>
    </p:spTree>
    <p:extLst>
      <p:ext uri="{BB962C8B-B14F-4D97-AF65-F5344CB8AC3E}">
        <p14:creationId xmlns:p14="http://schemas.microsoft.com/office/powerpoint/2010/main" val="974960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er 16"/>
          <p:cNvGrpSpPr/>
          <p:nvPr/>
        </p:nvGrpSpPr>
        <p:grpSpPr>
          <a:xfrm>
            <a:off x="0" y="7996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7" name="Sous-titre 2">
            <a:extLst>
              <a:ext uri="{FF2B5EF4-FFF2-40B4-BE49-F238E27FC236}">
                <a16:creationId xmlns:a16="http://schemas.microsoft.com/office/drawing/2014/main" id="{923A8943-F231-4E57-A00F-B7830CF49098}"/>
              </a:ext>
            </a:extLst>
          </p:cNvPr>
          <p:cNvSpPr txBox="1">
            <a:spLocks/>
          </p:cNvSpPr>
          <p:nvPr/>
        </p:nvSpPr>
        <p:spPr>
          <a:xfrm>
            <a:off x="1404930" y="1160759"/>
            <a:ext cx="10090558" cy="3139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fr-FR" sz="1600" b="1" dirty="0">
                <a:solidFill>
                  <a:schemeClr val="tx2">
                    <a:lumMod val="60000"/>
                    <a:lumOff val="40000"/>
                  </a:schemeClr>
                </a:solidFill>
                <a:latin typeface="Century Gothic "/>
              </a:rPr>
              <a:t>Une prise en charge complète des différentes étapes</a:t>
            </a:r>
          </a:p>
        </p:txBody>
      </p:sp>
      <p:sp>
        <p:nvSpPr>
          <p:cNvPr id="9" name="Sous-titre 2">
            <a:extLst>
              <a:ext uri="{FF2B5EF4-FFF2-40B4-BE49-F238E27FC236}">
                <a16:creationId xmlns:a16="http://schemas.microsoft.com/office/drawing/2014/main" id="{B1B7B66E-2A5F-4FAE-9FD4-A6EC86EFC697}"/>
              </a:ext>
            </a:extLst>
          </p:cNvPr>
          <p:cNvSpPr txBox="1">
            <a:spLocks/>
          </p:cNvSpPr>
          <p:nvPr/>
        </p:nvSpPr>
        <p:spPr>
          <a:xfrm>
            <a:off x="1379310" y="595126"/>
            <a:ext cx="8787329" cy="54784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Le modèle organisationnel</a:t>
            </a:r>
          </a:p>
        </p:txBody>
      </p:sp>
      <p:sp>
        <p:nvSpPr>
          <p:cNvPr id="10" name="Inhaltsplatzhalter 3">
            <a:extLst>
              <a:ext uri="{FF2B5EF4-FFF2-40B4-BE49-F238E27FC236}">
                <a16:creationId xmlns:a16="http://schemas.microsoft.com/office/drawing/2014/main" id="{FE5BE8C4-66C5-42F6-A23D-EC547FAF63EE}"/>
              </a:ext>
            </a:extLst>
          </p:cNvPr>
          <p:cNvSpPr txBox="1">
            <a:spLocks/>
          </p:cNvSpPr>
          <p:nvPr/>
        </p:nvSpPr>
        <p:spPr bwMode="gray">
          <a:xfrm>
            <a:off x="1490900" y="2085211"/>
            <a:ext cx="3334335" cy="400110"/>
          </a:xfrm>
          <a:prstGeom prst="rect">
            <a:avLst/>
          </a:prstGeom>
          <a:noFill/>
        </p:spPr>
        <p:txBody>
          <a:bodyPr wrap="square" lIns="0" tIns="0" rIns="0" bIns="0" anchor="t" anchorCtr="0">
            <a:spAutoFit/>
          </a:bodyPr>
          <a:lstStyle>
            <a:lvl1pPr marL="270000" indent="-270000" algn="l" defTabSz="914400" rtl="0" eaLnBrk="1" latinLnBrk="0" hangingPunct="1">
              <a:lnSpc>
                <a:spcPct val="90000"/>
              </a:lnSpc>
              <a:spcBef>
                <a:spcPts val="0"/>
              </a:spcBef>
              <a:spcAft>
                <a:spcPts val="1000"/>
              </a:spcAft>
              <a:buFont typeface="Wingdings" panose="05000000000000000000" pitchFamily="2" charset="2"/>
              <a:buChar char="§"/>
              <a:defRPr sz="2200" kern="1200">
                <a:solidFill>
                  <a:schemeClr val="tx1"/>
                </a:solidFill>
                <a:latin typeface="+mn-lt"/>
                <a:ea typeface="+mn-ea"/>
                <a:cs typeface="+mn-cs"/>
              </a:defRPr>
            </a:lvl1pPr>
            <a:lvl2pPr marL="720000" indent="-270000" algn="l" defTabSz="914400" rtl="0" eaLnBrk="1" latinLnBrk="0" hangingPunct="1">
              <a:lnSpc>
                <a:spcPct val="90000"/>
              </a:lnSpc>
              <a:spcBef>
                <a:spcPts val="0"/>
              </a:spcBef>
              <a:spcAft>
                <a:spcPts val="1000"/>
              </a:spcAft>
              <a:buFont typeface="Calibri Light" panose="020F0302020204030204" pitchFamily="34" charset="0"/>
              <a:buChar char="–"/>
              <a:defRPr sz="2000" kern="1200">
                <a:solidFill>
                  <a:schemeClr val="tx1"/>
                </a:solidFill>
                <a:latin typeface="+mn-lt"/>
                <a:ea typeface="+mn-ea"/>
                <a:cs typeface="+mn-cs"/>
              </a:defRPr>
            </a:lvl2pPr>
            <a:lvl3pPr marL="1080000" indent="-270000" algn="l" defTabSz="914400" rtl="0" eaLnBrk="1" latinLnBrk="0" hangingPunct="1">
              <a:lnSpc>
                <a:spcPct val="90000"/>
              </a:lnSpc>
              <a:spcBef>
                <a:spcPts val="0"/>
              </a:spcBef>
              <a:spcAft>
                <a:spcPts val="1000"/>
              </a:spcAft>
              <a:buFont typeface="Calibri Light" panose="020F0302020204030204" pitchFamily="34" charset="0"/>
              <a:buChar char="–"/>
              <a:defRPr sz="1800" kern="1200">
                <a:solidFill>
                  <a:schemeClr val="tx1"/>
                </a:solidFill>
                <a:latin typeface="+mn-lt"/>
                <a:ea typeface="+mn-ea"/>
                <a:cs typeface="+mn-cs"/>
              </a:defRPr>
            </a:lvl3pPr>
            <a:lvl4pPr marL="1440000" indent="-270000" algn="l" defTabSz="914400" rtl="0" eaLnBrk="1" latinLnBrk="0" hangingPunct="1">
              <a:lnSpc>
                <a:spcPct val="90000"/>
              </a:lnSpc>
              <a:spcBef>
                <a:spcPts val="0"/>
              </a:spcBef>
              <a:spcAft>
                <a:spcPts val="1000"/>
              </a:spcAft>
              <a:buFont typeface="Calibri Light" panose="020F0302020204030204" pitchFamily="34" charset="0"/>
              <a:buChar char="–"/>
              <a:defRPr sz="1600" kern="1200">
                <a:solidFill>
                  <a:schemeClr val="tx1"/>
                </a:solidFill>
                <a:latin typeface="+mn-lt"/>
                <a:ea typeface="+mn-ea"/>
                <a:cs typeface="+mn-cs"/>
              </a:defRPr>
            </a:lvl4pPr>
            <a:lvl5pPr marL="1800000" indent="-270000" algn="l" defTabSz="914400" rtl="0" eaLnBrk="1" latinLnBrk="0" hangingPunct="1">
              <a:lnSpc>
                <a:spcPct val="90000"/>
              </a:lnSpc>
              <a:spcBef>
                <a:spcPts val="0"/>
              </a:spcBef>
              <a:spcAft>
                <a:spcPts val="1000"/>
              </a:spcAft>
              <a:buFont typeface="Calibri Light" panose="020F030202020403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0"/>
              </a:spcAft>
              <a:buNone/>
            </a:pPr>
            <a:r>
              <a:rPr lang="en-US" sz="1400" b="1" cap="all" dirty="0">
                <a:solidFill>
                  <a:schemeClr val="tx2"/>
                </a:solidFill>
                <a:latin typeface="Gill Sans MT" charset="0"/>
                <a:ea typeface="Gill Sans MT" charset="0"/>
                <a:cs typeface="Gill Sans MT" charset="0"/>
              </a:rPr>
              <a:t>Ciblage</a:t>
            </a:r>
          </a:p>
          <a:p>
            <a:pPr marL="0" lvl="0" indent="0">
              <a:lnSpc>
                <a:spcPct val="100000"/>
              </a:lnSpc>
              <a:spcAft>
                <a:spcPts val="0"/>
              </a:spcAft>
              <a:buNone/>
            </a:pPr>
            <a:r>
              <a:rPr lang="fr-FR" sz="1200" i="1" dirty="0">
                <a:solidFill>
                  <a:srgbClr val="494543"/>
                </a:solidFill>
                <a:latin typeface="Century Gothic" panose="020B0502020202020204" pitchFamily="34" charset="0"/>
              </a:rPr>
              <a:t>Création des bases de données </a:t>
            </a:r>
          </a:p>
        </p:txBody>
      </p:sp>
      <p:sp>
        <p:nvSpPr>
          <p:cNvPr id="2" name="Rectangle 1"/>
          <p:cNvSpPr/>
          <p:nvPr/>
        </p:nvSpPr>
        <p:spPr>
          <a:xfrm>
            <a:off x="1490901" y="2633253"/>
            <a:ext cx="3334334" cy="400110"/>
          </a:xfrm>
          <a:prstGeom prst="rect">
            <a:avLst/>
          </a:prstGeom>
        </p:spPr>
        <p:txBody>
          <a:bodyPr wrap="square" lIns="0" tIns="0" rIns="0" bIns="0">
            <a:spAutoFit/>
          </a:bodyPr>
          <a:lstStyle/>
          <a:p>
            <a:pPr>
              <a:defRPr/>
            </a:pPr>
            <a:r>
              <a:rPr lang="fr-FR" sz="1400" b="1" cap="all" dirty="0">
                <a:solidFill>
                  <a:schemeClr val="tx2"/>
                </a:solidFill>
                <a:latin typeface="Gill Sans MT" charset="0"/>
                <a:ea typeface="Gill Sans MT" charset="0"/>
                <a:cs typeface="Gill Sans MT" charset="0"/>
              </a:rPr>
              <a:t>Invitation, relances </a:t>
            </a:r>
            <a:br>
              <a:rPr lang="fr-FR" sz="1400" b="1" cap="all" dirty="0">
                <a:solidFill>
                  <a:schemeClr val="tx2"/>
                </a:solidFill>
                <a:latin typeface="Gill Sans MT" charset="0"/>
                <a:ea typeface="Gill Sans MT" charset="0"/>
                <a:cs typeface="Gill Sans MT" charset="0"/>
              </a:rPr>
            </a:br>
            <a:r>
              <a:rPr lang="fr-FR" sz="1200" i="1" dirty="0">
                <a:solidFill>
                  <a:srgbClr val="494543"/>
                </a:solidFill>
                <a:latin typeface="Century Gothic" panose="020B0502020202020204" pitchFamily="34" charset="0"/>
              </a:rPr>
              <a:t>Invitation des membres </a:t>
            </a:r>
          </a:p>
        </p:txBody>
      </p:sp>
      <p:sp>
        <p:nvSpPr>
          <p:cNvPr id="3" name="Rectangle 2"/>
          <p:cNvSpPr/>
          <p:nvPr/>
        </p:nvSpPr>
        <p:spPr>
          <a:xfrm>
            <a:off x="1490901" y="3181295"/>
            <a:ext cx="3334334" cy="400110"/>
          </a:xfrm>
          <a:prstGeom prst="rect">
            <a:avLst/>
          </a:prstGeom>
        </p:spPr>
        <p:txBody>
          <a:bodyPr wrap="square" lIns="0" tIns="0" rIns="0" bIns="0">
            <a:spAutoFit/>
          </a:bodyPr>
          <a:lstStyle/>
          <a:p>
            <a:r>
              <a:rPr lang="fr-FR" sz="1400" b="1" cap="all" dirty="0">
                <a:solidFill>
                  <a:schemeClr val="tx2"/>
                </a:solidFill>
                <a:latin typeface="Gill Sans MT" charset="0"/>
                <a:ea typeface="Gill Sans MT" charset="0"/>
                <a:cs typeface="Gill Sans MT" charset="0"/>
              </a:rPr>
              <a:t>Feuille de route </a:t>
            </a:r>
          </a:p>
          <a:p>
            <a:r>
              <a:rPr lang="fr-FR" sz="1200" i="1" dirty="0">
                <a:solidFill>
                  <a:srgbClr val="494543"/>
                </a:solidFill>
                <a:latin typeface="Century Gothic" panose="020B0502020202020204" pitchFamily="34" charset="0"/>
              </a:rPr>
              <a:t>Préparation de l’agenda de chaque séance</a:t>
            </a:r>
          </a:p>
        </p:txBody>
      </p:sp>
      <p:sp>
        <p:nvSpPr>
          <p:cNvPr id="4" name="Rectangle 3"/>
          <p:cNvSpPr/>
          <p:nvPr/>
        </p:nvSpPr>
        <p:spPr>
          <a:xfrm>
            <a:off x="1490901" y="3729337"/>
            <a:ext cx="3334334" cy="400110"/>
          </a:xfrm>
          <a:prstGeom prst="rect">
            <a:avLst/>
          </a:prstGeom>
        </p:spPr>
        <p:txBody>
          <a:bodyPr wrap="square" lIns="0" tIns="0" rIns="0" bIns="0">
            <a:spAutoFit/>
          </a:bodyPr>
          <a:lstStyle/>
          <a:p>
            <a:r>
              <a:rPr lang="fr-FR" sz="1400" b="1" cap="all" dirty="0">
                <a:solidFill>
                  <a:schemeClr val="tx2"/>
                </a:solidFill>
                <a:latin typeface="Gill Sans MT" charset="0"/>
                <a:ea typeface="Gill Sans MT" charset="0"/>
                <a:cs typeface="Gill Sans MT" charset="0"/>
              </a:rPr>
              <a:t>Logistique </a:t>
            </a:r>
          </a:p>
          <a:p>
            <a:r>
              <a:rPr lang="fr-FR" sz="1200" i="1" dirty="0">
                <a:solidFill>
                  <a:srgbClr val="494543"/>
                </a:solidFill>
                <a:latin typeface="Century Gothic" panose="020B0502020202020204" pitchFamily="34" charset="0"/>
              </a:rPr>
              <a:t>Réservation des salles, traiteurs, badges</a:t>
            </a:r>
          </a:p>
        </p:txBody>
      </p:sp>
      <p:sp>
        <p:nvSpPr>
          <p:cNvPr id="5" name="Rectangle 4"/>
          <p:cNvSpPr/>
          <p:nvPr/>
        </p:nvSpPr>
        <p:spPr>
          <a:xfrm>
            <a:off x="1490901" y="4277379"/>
            <a:ext cx="3334334" cy="400110"/>
          </a:xfrm>
          <a:prstGeom prst="rect">
            <a:avLst/>
          </a:prstGeom>
        </p:spPr>
        <p:txBody>
          <a:bodyPr wrap="square" lIns="0" tIns="0" rIns="0" bIns="0">
            <a:spAutoFit/>
          </a:bodyPr>
          <a:lstStyle/>
          <a:p>
            <a:r>
              <a:rPr lang="fr-FR" sz="1400" b="1" cap="all" dirty="0">
                <a:solidFill>
                  <a:schemeClr val="tx2"/>
                </a:solidFill>
                <a:latin typeface="Gill Sans MT" charset="0"/>
                <a:ea typeface="Gill Sans MT" charset="0"/>
                <a:cs typeface="Gill Sans MT" charset="0"/>
              </a:rPr>
              <a:t>Animation des débats </a:t>
            </a:r>
          </a:p>
          <a:p>
            <a:r>
              <a:rPr lang="fr-FR" sz="1200" i="1" dirty="0">
                <a:solidFill>
                  <a:srgbClr val="494543"/>
                </a:solidFill>
                <a:latin typeface="Century Gothic" panose="020B0502020202020204" pitchFamily="34" charset="0"/>
              </a:rPr>
              <a:t>Animation, relances, networking </a:t>
            </a:r>
          </a:p>
        </p:txBody>
      </p:sp>
      <p:sp>
        <p:nvSpPr>
          <p:cNvPr id="6" name="Rectangle 5"/>
          <p:cNvSpPr/>
          <p:nvPr/>
        </p:nvSpPr>
        <p:spPr>
          <a:xfrm>
            <a:off x="1490901" y="4825421"/>
            <a:ext cx="3334334" cy="400110"/>
          </a:xfrm>
          <a:prstGeom prst="rect">
            <a:avLst/>
          </a:prstGeom>
        </p:spPr>
        <p:txBody>
          <a:bodyPr wrap="square" lIns="0" tIns="0" rIns="0" bIns="0">
            <a:spAutoFit/>
          </a:bodyPr>
          <a:lstStyle/>
          <a:p>
            <a:r>
              <a:rPr lang="fr-FR" sz="1400" b="1" cap="all" dirty="0">
                <a:solidFill>
                  <a:schemeClr val="tx2"/>
                </a:solidFill>
                <a:latin typeface="Gill Sans MT" charset="0"/>
                <a:ea typeface="Gill Sans MT" charset="0"/>
                <a:cs typeface="Gill Sans MT" charset="0"/>
              </a:rPr>
              <a:t>Comptes rendus</a:t>
            </a:r>
          </a:p>
          <a:p>
            <a:r>
              <a:rPr lang="fr-FR" sz="1200" i="1" dirty="0">
                <a:solidFill>
                  <a:srgbClr val="494543"/>
                </a:solidFill>
                <a:latin typeface="Century Gothic" panose="020B0502020202020204" pitchFamily="34" charset="0"/>
              </a:rPr>
              <a:t>Rédaction et diffusion </a:t>
            </a:r>
          </a:p>
        </p:txBody>
      </p:sp>
      <p:sp>
        <p:nvSpPr>
          <p:cNvPr id="15" name="Rectangle 14"/>
          <p:cNvSpPr/>
          <p:nvPr/>
        </p:nvSpPr>
        <p:spPr>
          <a:xfrm>
            <a:off x="1490901" y="5373463"/>
            <a:ext cx="3334334" cy="400110"/>
          </a:xfrm>
          <a:prstGeom prst="rect">
            <a:avLst/>
          </a:prstGeom>
        </p:spPr>
        <p:txBody>
          <a:bodyPr wrap="square" lIns="0" tIns="0" rIns="0" bIns="0">
            <a:spAutoFit/>
          </a:bodyPr>
          <a:lstStyle/>
          <a:p>
            <a:r>
              <a:rPr lang="fr-FR" sz="1400" b="1" cap="all" dirty="0">
                <a:solidFill>
                  <a:schemeClr val="tx2"/>
                </a:solidFill>
                <a:latin typeface="Gill Sans MT" charset="0"/>
                <a:ea typeface="Gill Sans MT" charset="0"/>
                <a:cs typeface="Gill Sans MT" charset="0"/>
              </a:rPr>
              <a:t>Livre Blanc </a:t>
            </a:r>
          </a:p>
          <a:p>
            <a:r>
              <a:rPr lang="fr-FR" sz="1200" i="1" dirty="0">
                <a:solidFill>
                  <a:srgbClr val="494543"/>
                </a:solidFill>
                <a:latin typeface="Century Gothic" panose="020B0502020202020204" pitchFamily="34" charset="0"/>
              </a:rPr>
              <a:t>Design, rédaction, diffusion</a:t>
            </a:r>
          </a:p>
        </p:txBody>
      </p:sp>
      <p:sp>
        <p:nvSpPr>
          <p:cNvPr id="8" name="Rectangle 7"/>
          <p:cNvSpPr/>
          <p:nvPr/>
        </p:nvSpPr>
        <p:spPr>
          <a:xfrm>
            <a:off x="1490901" y="5921507"/>
            <a:ext cx="3334334" cy="400110"/>
          </a:xfrm>
          <a:prstGeom prst="rect">
            <a:avLst/>
          </a:prstGeom>
        </p:spPr>
        <p:txBody>
          <a:bodyPr wrap="square" lIns="0" tIns="0" rIns="0" bIns="0">
            <a:spAutoFit/>
          </a:bodyPr>
          <a:lstStyle/>
          <a:p>
            <a:r>
              <a:rPr lang="fr-FR" sz="1400" b="1" cap="all" dirty="0">
                <a:solidFill>
                  <a:schemeClr val="tx2"/>
                </a:solidFill>
                <a:latin typeface="Gill Sans MT" charset="0"/>
                <a:ea typeface="Gill Sans MT" charset="0"/>
                <a:cs typeface="Gill Sans MT" charset="0"/>
              </a:rPr>
              <a:t>Suivi des leads </a:t>
            </a:r>
          </a:p>
          <a:p>
            <a:r>
              <a:rPr lang="fr-FR" sz="1200" i="1" dirty="0">
                <a:solidFill>
                  <a:srgbClr val="494543"/>
                </a:solidFill>
                <a:latin typeface="Century Gothic" panose="020B0502020202020204" pitchFamily="34" charset="0"/>
              </a:rPr>
              <a:t>Identification, relance, diffusion </a:t>
            </a:r>
          </a:p>
        </p:txBody>
      </p:sp>
      <p:sp>
        <p:nvSpPr>
          <p:cNvPr id="21" name="Rectangle 17"/>
          <p:cNvSpPr/>
          <p:nvPr/>
        </p:nvSpPr>
        <p:spPr>
          <a:xfrm rot="2700000">
            <a:off x="5403927" y="2233592"/>
            <a:ext cx="103349"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7" name="Rectangle 17"/>
          <p:cNvSpPr/>
          <p:nvPr/>
        </p:nvSpPr>
        <p:spPr>
          <a:xfrm rot="2700000">
            <a:off x="5403927" y="2781633"/>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30" name="Rectangle 17"/>
          <p:cNvSpPr/>
          <p:nvPr/>
        </p:nvSpPr>
        <p:spPr>
          <a:xfrm rot="2700000">
            <a:off x="5403927" y="3329675"/>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33" name="Rectangle 17"/>
          <p:cNvSpPr/>
          <p:nvPr/>
        </p:nvSpPr>
        <p:spPr>
          <a:xfrm rot="2700000">
            <a:off x="5403927" y="3877717"/>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36" name="Rectangle 17"/>
          <p:cNvSpPr/>
          <p:nvPr/>
        </p:nvSpPr>
        <p:spPr>
          <a:xfrm rot="2700000">
            <a:off x="5403927" y="4425759"/>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39" name="Rectangle 17"/>
          <p:cNvSpPr/>
          <p:nvPr/>
        </p:nvSpPr>
        <p:spPr>
          <a:xfrm rot="2700000">
            <a:off x="5403927" y="4973801"/>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42" name="Rectangle 17"/>
          <p:cNvSpPr/>
          <p:nvPr/>
        </p:nvSpPr>
        <p:spPr>
          <a:xfrm rot="2700000">
            <a:off x="5403927" y="5521843"/>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45" name="Rectangle 17"/>
          <p:cNvSpPr/>
          <p:nvPr/>
        </p:nvSpPr>
        <p:spPr>
          <a:xfrm rot="2700000">
            <a:off x="5403927" y="6069888"/>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12" name="Rectangle 11"/>
          <p:cNvSpPr/>
          <p:nvPr/>
        </p:nvSpPr>
        <p:spPr>
          <a:xfrm>
            <a:off x="5563753" y="1597975"/>
            <a:ext cx="1051891" cy="369332"/>
          </a:xfrm>
          <a:prstGeom prst="rect">
            <a:avLst/>
          </a:prstGeom>
        </p:spPr>
        <p:txBody>
          <a:bodyPr wrap="none">
            <a:spAutoFit/>
          </a:bodyPr>
          <a:lstStyle/>
          <a:p>
            <a:r>
              <a:rPr lang="fr-FR" b="1" dirty="0">
                <a:solidFill>
                  <a:schemeClr val="bg2"/>
                </a:solidFill>
                <a:latin typeface="Gill Sans MT" charset="0"/>
                <a:ea typeface="Gill Sans MT" charset="0"/>
                <a:cs typeface="Gill Sans MT" charset="0"/>
              </a:rPr>
              <a:t>LOSAM</a:t>
            </a:r>
          </a:p>
        </p:txBody>
      </p:sp>
      <p:sp>
        <p:nvSpPr>
          <p:cNvPr id="13" name="Rectangle 12"/>
          <p:cNvSpPr/>
          <p:nvPr/>
        </p:nvSpPr>
        <p:spPr>
          <a:xfrm>
            <a:off x="5563753" y="2166417"/>
            <a:ext cx="1178528" cy="276999"/>
          </a:xfrm>
          <a:prstGeom prst="rect">
            <a:avLst/>
          </a:prstGeom>
        </p:spPr>
        <p:txBody>
          <a:bodyPr wrap="none">
            <a:spAutoFit/>
          </a:bodyPr>
          <a:lstStyle/>
          <a:p>
            <a:pPr lvl="0"/>
            <a:r>
              <a:rPr lang="fr-FR" sz="1200" dirty="0">
                <a:solidFill>
                  <a:srgbClr val="494543"/>
                </a:solidFill>
                <a:latin typeface="Century Gothic" panose="020B0502020202020204" pitchFamily="34" charset="0"/>
              </a:rPr>
              <a:t>Responsable </a:t>
            </a:r>
          </a:p>
        </p:txBody>
      </p:sp>
      <p:sp>
        <p:nvSpPr>
          <p:cNvPr id="47" name="Rectangle 46"/>
          <p:cNvSpPr/>
          <p:nvPr/>
        </p:nvSpPr>
        <p:spPr>
          <a:xfrm>
            <a:off x="5563753" y="2694809"/>
            <a:ext cx="1178528" cy="276999"/>
          </a:xfrm>
          <a:prstGeom prst="rect">
            <a:avLst/>
          </a:prstGeom>
        </p:spPr>
        <p:txBody>
          <a:bodyPr wrap="none">
            <a:spAutoFit/>
          </a:bodyPr>
          <a:lstStyle/>
          <a:p>
            <a:pPr lvl="0"/>
            <a:r>
              <a:rPr lang="fr-FR" sz="1200" dirty="0">
                <a:solidFill>
                  <a:srgbClr val="494543"/>
                </a:solidFill>
                <a:latin typeface="Century Gothic" panose="020B0502020202020204" pitchFamily="34" charset="0"/>
              </a:rPr>
              <a:t>Responsable </a:t>
            </a:r>
          </a:p>
        </p:txBody>
      </p:sp>
      <p:sp>
        <p:nvSpPr>
          <p:cNvPr id="48" name="Rectangle 47"/>
          <p:cNvSpPr/>
          <p:nvPr/>
        </p:nvSpPr>
        <p:spPr>
          <a:xfrm>
            <a:off x="5563753" y="3154894"/>
            <a:ext cx="2651688" cy="461665"/>
          </a:xfrm>
          <a:prstGeom prst="rect">
            <a:avLst/>
          </a:prstGeom>
        </p:spPr>
        <p:txBody>
          <a:bodyPr wrap="none">
            <a:spAutoFit/>
          </a:bodyPr>
          <a:lstStyle/>
          <a:p>
            <a:r>
              <a:rPr lang="fr-FR" sz="1200" dirty="0">
                <a:solidFill>
                  <a:srgbClr val="494543"/>
                </a:solidFill>
                <a:latin typeface="Century Gothic" panose="020B0502020202020204" pitchFamily="34" charset="0"/>
              </a:rPr>
              <a:t>Responsable</a:t>
            </a:r>
            <a:br>
              <a:rPr lang="fr-FR" sz="1200" dirty="0">
                <a:solidFill>
                  <a:srgbClr val="494543"/>
                </a:solidFill>
                <a:latin typeface="Century Gothic" panose="020B0502020202020204" pitchFamily="34" charset="0"/>
              </a:rPr>
            </a:br>
            <a:r>
              <a:rPr lang="fr-FR" sz="1000" i="1" dirty="0">
                <a:solidFill>
                  <a:srgbClr val="494543"/>
                </a:solidFill>
                <a:latin typeface="Century Gothic" panose="020B0502020202020204" pitchFamily="34" charset="0"/>
              </a:rPr>
              <a:t>en impliquant les membres et Associés </a:t>
            </a:r>
            <a:r>
              <a:rPr lang="fr-FR" sz="1100" dirty="0">
                <a:solidFill>
                  <a:srgbClr val="494543"/>
                </a:solidFill>
                <a:latin typeface="Century Gothic" panose="020B0502020202020204" pitchFamily="34" charset="0"/>
              </a:rPr>
              <a:t> </a:t>
            </a:r>
          </a:p>
        </p:txBody>
      </p:sp>
      <p:sp>
        <p:nvSpPr>
          <p:cNvPr id="50" name="Rectangle 49"/>
          <p:cNvSpPr/>
          <p:nvPr/>
        </p:nvSpPr>
        <p:spPr>
          <a:xfrm>
            <a:off x="5563753" y="3790893"/>
            <a:ext cx="1178528" cy="276999"/>
          </a:xfrm>
          <a:prstGeom prst="rect">
            <a:avLst/>
          </a:prstGeom>
        </p:spPr>
        <p:txBody>
          <a:bodyPr wrap="none">
            <a:spAutoFit/>
          </a:bodyPr>
          <a:lstStyle/>
          <a:p>
            <a:pPr lvl="0"/>
            <a:r>
              <a:rPr lang="fr-FR" sz="1200" dirty="0">
                <a:solidFill>
                  <a:srgbClr val="494543"/>
                </a:solidFill>
                <a:latin typeface="Century Gothic" panose="020B0502020202020204" pitchFamily="34" charset="0"/>
              </a:rPr>
              <a:t>Responsable </a:t>
            </a:r>
          </a:p>
        </p:txBody>
      </p:sp>
      <p:sp>
        <p:nvSpPr>
          <p:cNvPr id="53" name="Rectangle 52"/>
          <p:cNvSpPr/>
          <p:nvPr/>
        </p:nvSpPr>
        <p:spPr>
          <a:xfrm>
            <a:off x="5563753" y="4255240"/>
            <a:ext cx="1135247" cy="438582"/>
          </a:xfrm>
          <a:prstGeom prst="rect">
            <a:avLst/>
          </a:prstGeom>
        </p:spPr>
        <p:txBody>
          <a:bodyPr wrap="none">
            <a:spAutoFit/>
          </a:bodyPr>
          <a:lstStyle/>
          <a:p>
            <a:r>
              <a:rPr lang="fr-FR" sz="1200" dirty="0">
                <a:solidFill>
                  <a:srgbClr val="494543"/>
                </a:solidFill>
                <a:latin typeface="Century Gothic" panose="020B0502020202020204" pitchFamily="34" charset="0"/>
              </a:rPr>
              <a:t>Responsable</a:t>
            </a:r>
            <a:br>
              <a:rPr lang="fr-FR" sz="1200" dirty="0">
                <a:solidFill>
                  <a:srgbClr val="494543"/>
                </a:solidFill>
                <a:latin typeface="Century Gothic" panose="020B0502020202020204" pitchFamily="34" charset="0"/>
              </a:rPr>
            </a:br>
            <a:r>
              <a:rPr lang="fr-FR" sz="1000" i="1" dirty="0">
                <a:solidFill>
                  <a:srgbClr val="494543"/>
                </a:solidFill>
                <a:latin typeface="Century Gothic" panose="020B0502020202020204" pitchFamily="34" charset="0"/>
              </a:rPr>
              <a:t>sur la forme</a:t>
            </a:r>
            <a:endParaRPr lang="fr-FR" sz="1100" dirty="0">
              <a:solidFill>
                <a:srgbClr val="494543"/>
              </a:solidFill>
              <a:latin typeface="Century Gothic" panose="020B0502020202020204" pitchFamily="34" charset="0"/>
            </a:endParaRPr>
          </a:p>
        </p:txBody>
      </p:sp>
      <p:sp>
        <p:nvSpPr>
          <p:cNvPr id="55" name="Rectangle 54"/>
          <p:cNvSpPr/>
          <p:nvPr/>
        </p:nvSpPr>
        <p:spPr>
          <a:xfrm>
            <a:off x="5563753" y="4886977"/>
            <a:ext cx="1178528" cy="276999"/>
          </a:xfrm>
          <a:prstGeom prst="rect">
            <a:avLst/>
          </a:prstGeom>
        </p:spPr>
        <p:txBody>
          <a:bodyPr wrap="none">
            <a:spAutoFit/>
          </a:bodyPr>
          <a:lstStyle/>
          <a:p>
            <a:pPr lvl="0"/>
            <a:r>
              <a:rPr lang="fr-FR" sz="1200" dirty="0">
                <a:solidFill>
                  <a:srgbClr val="494543"/>
                </a:solidFill>
                <a:latin typeface="Century Gothic" panose="020B0502020202020204" pitchFamily="34" charset="0"/>
              </a:rPr>
              <a:t>Responsable </a:t>
            </a:r>
          </a:p>
        </p:txBody>
      </p:sp>
      <p:sp>
        <p:nvSpPr>
          <p:cNvPr id="57" name="Rectangle 56"/>
          <p:cNvSpPr/>
          <p:nvPr/>
        </p:nvSpPr>
        <p:spPr>
          <a:xfrm>
            <a:off x="5563753" y="5374197"/>
            <a:ext cx="2008883" cy="430887"/>
          </a:xfrm>
          <a:prstGeom prst="rect">
            <a:avLst/>
          </a:prstGeom>
        </p:spPr>
        <p:txBody>
          <a:bodyPr wrap="none">
            <a:spAutoFit/>
          </a:bodyPr>
          <a:lstStyle/>
          <a:p>
            <a:r>
              <a:rPr lang="fr-FR" sz="1200" dirty="0">
                <a:solidFill>
                  <a:srgbClr val="494543"/>
                </a:solidFill>
                <a:latin typeface="Century Gothic" panose="020B0502020202020204" pitchFamily="34" charset="0"/>
              </a:rPr>
              <a:t>Responsable</a:t>
            </a:r>
            <a:br>
              <a:rPr lang="fr-FR" sz="1200" dirty="0">
                <a:solidFill>
                  <a:srgbClr val="494543"/>
                </a:solidFill>
                <a:latin typeface="Century Gothic" panose="020B0502020202020204" pitchFamily="34" charset="0"/>
              </a:rPr>
            </a:br>
            <a:r>
              <a:rPr lang="fr-FR" sz="1000" i="1" dirty="0">
                <a:solidFill>
                  <a:srgbClr val="494543"/>
                </a:solidFill>
                <a:latin typeface="Century Gothic" panose="020B0502020202020204" pitchFamily="34" charset="0"/>
              </a:rPr>
              <a:t>de la rédaction et la diffusion</a:t>
            </a:r>
            <a:endParaRPr lang="fr-FR" sz="1100" dirty="0">
              <a:solidFill>
                <a:srgbClr val="494543"/>
              </a:solidFill>
              <a:latin typeface="Century Gothic" panose="020B0502020202020204" pitchFamily="34" charset="0"/>
            </a:endParaRPr>
          </a:p>
        </p:txBody>
      </p:sp>
      <p:sp>
        <p:nvSpPr>
          <p:cNvPr id="58" name="Rectangle 57"/>
          <p:cNvSpPr/>
          <p:nvPr/>
        </p:nvSpPr>
        <p:spPr>
          <a:xfrm>
            <a:off x="5563753" y="5983063"/>
            <a:ext cx="1178528" cy="276999"/>
          </a:xfrm>
          <a:prstGeom prst="rect">
            <a:avLst/>
          </a:prstGeom>
        </p:spPr>
        <p:txBody>
          <a:bodyPr wrap="none">
            <a:spAutoFit/>
          </a:bodyPr>
          <a:lstStyle/>
          <a:p>
            <a:pPr lvl="0"/>
            <a:r>
              <a:rPr lang="fr-FR" sz="1200">
                <a:solidFill>
                  <a:srgbClr val="494543"/>
                </a:solidFill>
                <a:latin typeface="Century Gothic" panose="020B0502020202020204" pitchFamily="34" charset="0"/>
              </a:rPr>
              <a:t>Responsable </a:t>
            </a:r>
            <a:endParaRPr lang="fr-FR" sz="1200" dirty="0">
              <a:solidFill>
                <a:srgbClr val="494543"/>
              </a:solidFill>
              <a:latin typeface="Century Gothic" panose="020B0502020202020204" pitchFamily="34" charset="0"/>
            </a:endParaRPr>
          </a:p>
        </p:txBody>
      </p:sp>
      <p:sp>
        <p:nvSpPr>
          <p:cNvPr id="59" name="Rectangle 58"/>
          <p:cNvSpPr/>
          <p:nvPr/>
        </p:nvSpPr>
        <p:spPr>
          <a:xfrm>
            <a:off x="8744167" y="2089473"/>
            <a:ext cx="2284600" cy="430887"/>
          </a:xfrm>
          <a:prstGeom prst="rect">
            <a:avLst/>
          </a:prstGeom>
        </p:spPr>
        <p:txBody>
          <a:bodyPr wrap="none">
            <a:spAutoFit/>
          </a:bodyPr>
          <a:lstStyle/>
          <a:p>
            <a:pPr lvl="0"/>
            <a:r>
              <a:rPr lang="fr-FR" sz="1200" dirty="0">
                <a:solidFill>
                  <a:srgbClr val="494543"/>
                </a:solidFill>
                <a:latin typeface="Century Gothic" panose="020B0502020202020204" pitchFamily="34" charset="0"/>
              </a:rPr>
              <a:t>Contribution forte </a:t>
            </a:r>
            <a:r>
              <a:rPr lang="fr-FR" sz="1000" i="1" dirty="0">
                <a:solidFill>
                  <a:srgbClr val="494543"/>
                </a:solidFill>
                <a:latin typeface="Century Gothic" panose="020B0502020202020204" pitchFamily="34" charset="0"/>
              </a:rPr>
              <a:t>pour définir </a:t>
            </a:r>
            <a:br>
              <a:rPr lang="fr-FR" sz="1000" i="1" dirty="0">
                <a:solidFill>
                  <a:srgbClr val="494543"/>
                </a:solidFill>
                <a:latin typeface="Century Gothic" panose="020B0502020202020204" pitchFamily="34" charset="0"/>
              </a:rPr>
            </a:br>
            <a:r>
              <a:rPr lang="fr-FR" sz="1000" i="1" dirty="0">
                <a:solidFill>
                  <a:srgbClr val="494543"/>
                </a:solidFill>
                <a:latin typeface="Century Gothic" panose="020B0502020202020204" pitchFamily="34" charset="0"/>
              </a:rPr>
              <a:t>les critères et le comité fondateur</a:t>
            </a:r>
          </a:p>
        </p:txBody>
      </p:sp>
      <p:sp>
        <p:nvSpPr>
          <p:cNvPr id="61" name="Rectangle 60"/>
          <p:cNvSpPr/>
          <p:nvPr/>
        </p:nvSpPr>
        <p:spPr>
          <a:xfrm>
            <a:off x="8744167" y="3247227"/>
            <a:ext cx="949299" cy="276999"/>
          </a:xfrm>
          <a:prstGeom prst="rect">
            <a:avLst/>
          </a:prstGeom>
        </p:spPr>
        <p:txBody>
          <a:bodyPr wrap="none">
            <a:spAutoFit/>
          </a:bodyPr>
          <a:lstStyle/>
          <a:p>
            <a:pPr lvl="0"/>
            <a:r>
              <a:rPr lang="fr-FR" sz="1200" dirty="0">
                <a:solidFill>
                  <a:srgbClr val="494543"/>
                </a:solidFill>
                <a:latin typeface="Century Gothic" panose="020B0502020202020204" pitchFamily="34" charset="0"/>
              </a:rPr>
              <a:t>Validation</a:t>
            </a:r>
            <a:endParaRPr lang="fr-FR" sz="1000" i="1" dirty="0">
              <a:solidFill>
                <a:srgbClr val="494543"/>
              </a:solidFill>
              <a:latin typeface="Century Gothic" panose="020B0502020202020204" pitchFamily="34" charset="0"/>
            </a:endParaRPr>
          </a:p>
        </p:txBody>
      </p:sp>
      <p:sp>
        <p:nvSpPr>
          <p:cNvPr id="62" name="Rectangle 61"/>
          <p:cNvSpPr/>
          <p:nvPr/>
        </p:nvSpPr>
        <p:spPr>
          <a:xfrm>
            <a:off x="8744167" y="4255240"/>
            <a:ext cx="1124026" cy="430887"/>
          </a:xfrm>
          <a:prstGeom prst="rect">
            <a:avLst/>
          </a:prstGeom>
        </p:spPr>
        <p:txBody>
          <a:bodyPr wrap="none">
            <a:spAutoFit/>
          </a:bodyPr>
          <a:lstStyle/>
          <a:p>
            <a:pPr lvl="0"/>
            <a:r>
              <a:rPr lang="fr-FR" sz="1200" dirty="0">
                <a:solidFill>
                  <a:srgbClr val="494543"/>
                </a:solidFill>
                <a:latin typeface="Century Gothic" panose="020B0502020202020204" pitchFamily="34" charset="0"/>
              </a:rPr>
              <a:t>Contributeur</a:t>
            </a:r>
            <a:br>
              <a:rPr lang="fr-FR" sz="1200" dirty="0">
                <a:solidFill>
                  <a:srgbClr val="494543"/>
                </a:solidFill>
                <a:latin typeface="Century Gothic" panose="020B0502020202020204" pitchFamily="34" charset="0"/>
              </a:rPr>
            </a:br>
            <a:r>
              <a:rPr lang="fr-FR" sz="1000" i="1" dirty="0">
                <a:solidFill>
                  <a:srgbClr val="494543"/>
                </a:solidFill>
                <a:latin typeface="Century Gothic" panose="020B0502020202020204" pitchFamily="34" charset="0"/>
              </a:rPr>
              <a:t>sur le fond</a:t>
            </a:r>
          </a:p>
        </p:txBody>
      </p:sp>
      <p:sp>
        <p:nvSpPr>
          <p:cNvPr id="64" name="Rectangle 63"/>
          <p:cNvSpPr/>
          <p:nvPr/>
        </p:nvSpPr>
        <p:spPr>
          <a:xfrm>
            <a:off x="8744167" y="4886977"/>
            <a:ext cx="949299" cy="276999"/>
          </a:xfrm>
          <a:prstGeom prst="rect">
            <a:avLst/>
          </a:prstGeom>
        </p:spPr>
        <p:txBody>
          <a:bodyPr wrap="none">
            <a:spAutoFit/>
          </a:bodyPr>
          <a:lstStyle/>
          <a:p>
            <a:pPr lvl="0"/>
            <a:r>
              <a:rPr lang="fr-FR" sz="1200">
                <a:solidFill>
                  <a:srgbClr val="494543"/>
                </a:solidFill>
                <a:latin typeface="Century Gothic" panose="020B0502020202020204" pitchFamily="34" charset="0"/>
              </a:rPr>
              <a:t>Validation</a:t>
            </a:r>
            <a:endParaRPr lang="fr-FR" sz="1000" i="1" dirty="0">
              <a:solidFill>
                <a:srgbClr val="494543"/>
              </a:solidFill>
              <a:latin typeface="Century Gothic" panose="020B0502020202020204" pitchFamily="34" charset="0"/>
            </a:endParaRPr>
          </a:p>
        </p:txBody>
      </p:sp>
      <p:sp>
        <p:nvSpPr>
          <p:cNvPr id="65" name="Rectangle 64"/>
          <p:cNvSpPr/>
          <p:nvPr/>
        </p:nvSpPr>
        <p:spPr>
          <a:xfrm>
            <a:off x="8744167" y="5374197"/>
            <a:ext cx="1124026" cy="430887"/>
          </a:xfrm>
          <a:prstGeom prst="rect">
            <a:avLst/>
          </a:prstGeom>
        </p:spPr>
        <p:txBody>
          <a:bodyPr wrap="none">
            <a:spAutoFit/>
          </a:bodyPr>
          <a:lstStyle/>
          <a:p>
            <a:pPr lvl="0"/>
            <a:r>
              <a:rPr lang="fr-FR" sz="1200" dirty="0">
                <a:solidFill>
                  <a:srgbClr val="494543"/>
                </a:solidFill>
                <a:latin typeface="Century Gothic" panose="020B0502020202020204" pitchFamily="34" charset="0"/>
              </a:rPr>
              <a:t>Contributeur</a:t>
            </a:r>
            <a:br>
              <a:rPr lang="fr-FR" sz="1200" dirty="0">
                <a:solidFill>
                  <a:srgbClr val="494543"/>
                </a:solidFill>
                <a:latin typeface="Century Gothic" panose="020B0502020202020204" pitchFamily="34" charset="0"/>
              </a:rPr>
            </a:br>
            <a:r>
              <a:rPr lang="fr-FR" sz="1000" i="1" dirty="0">
                <a:solidFill>
                  <a:srgbClr val="494543"/>
                </a:solidFill>
                <a:latin typeface="Century Gothic" panose="020B0502020202020204" pitchFamily="34" charset="0"/>
              </a:rPr>
              <a:t>sur la vision</a:t>
            </a:r>
          </a:p>
        </p:txBody>
      </p:sp>
      <p:sp>
        <p:nvSpPr>
          <p:cNvPr id="66" name="Rectangle 65"/>
          <p:cNvSpPr/>
          <p:nvPr/>
        </p:nvSpPr>
        <p:spPr>
          <a:xfrm>
            <a:off x="8744167" y="5983063"/>
            <a:ext cx="2210862" cy="276999"/>
          </a:xfrm>
          <a:prstGeom prst="rect">
            <a:avLst/>
          </a:prstGeom>
        </p:spPr>
        <p:txBody>
          <a:bodyPr wrap="none">
            <a:spAutoFit/>
          </a:bodyPr>
          <a:lstStyle/>
          <a:p>
            <a:pPr lvl="0"/>
            <a:r>
              <a:rPr lang="fr-FR" sz="1200" dirty="0">
                <a:solidFill>
                  <a:srgbClr val="494543"/>
                </a:solidFill>
                <a:latin typeface="Century Gothic" panose="020B0502020202020204" pitchFamily="34" charset="0"/>
              </a:rPr>
              <a:t>Contributeur &amp; destinataire</a:t>
            </a:r>
            <a:endParaRPr lang="fr-FR" sz="1000" i="1" dirty="0">
              <a:solidFill>
                <a:srgbClr val="494543"/>
              </a:solidFill>
              <a:latin typeface="Century Gothic" panose="020B0502020202020204" pitchFamily="34" charset="0"/>
            </a:endParaRPr>
          </a:p>
        </p:txBody>
      </p:sp>
      <p:grpSp>
        <p:nvGrpSpPr>
          <p:cNvPr id="67" name="Grouper 66"/>
          <p:cNvGrpSpPr/>
          <p:nvPr/>
        </p:nvGrpSpPr>
        <p:grpSpPr>
          <a:xfrm>
            <a:off x="8575822" y="2233592"/>
            <a:ext cx="103349" cy="3939646"/>
            <a:chOff x="5288317" y="2233592"/>
            <a:chExt cx="103349" cy="3939646"/>
          </a:xfrm>
        </p:grpSpPr>
        <p:sp>
          <p:nvSpPr>
            <p:cNvPr id="68" name="Rectangle 17"/>
            <p:cNvSpPr/>
            <p:nvPr/>
          </p:nvSpPr>
          <p:spPr>
            <a:xfrm rot="2700000">
              <a:off x="5288317" y="2233592"/>
              <a:ext cx="103349"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69" name="Rectangle 17"/>
            <p:cNvSpPr/>
            <p:nvPr/>
          </p:nvSpPr>
          <p:spPr>
            <a:xfrm rot="2700000">
              <a:off x="5288317" y="2781633"/>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70" name="Rectangle 17"/>
            <p:cNvSpPr/>
            <p:nvPr/>
          </p:nvSpPr>
          <p:spPr>
            <a:xfrm rot="2700000">
              <a:off x="5288317" y="3329675"/>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71" name="Rectangle 17"/>
            <p:cNvSpPr/>
            <p:nvPr/>
          </p:nvSpPr>
          <p:spPr>
            <a:xfrm rot="2700000">
              <a:off x="5288317" y="3877717"/>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72" name="Rectangle 17"/>
            <p:cNvSpPr/>
            <p:nvPr/>
          </p:nvSpPr>
          <p:spPr>
            <a:xfrm rot="2700000">
              <a:off x="5288317" y="4425759"/>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73" name="Rectangle 17"/>
            <p:cNvSpPr/>
            <p:nvPr/>
          </p:nvSpPr>
          <p:spPr>
            <a:xfrm rot="2700000">
              <a:off x="5288317" y="4973801"/>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74" name="Rectangle 17"/>
            <p:cNvSpPr/>
            <p:nvPr/>
          </p:nvSpPr>
          <p:spPr>
            <a:xfrm rot="2700000">
              <a:off x="5288317" y="5521843"/>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75" name="Rectangle 17"/>
            <p:cNvSpPr/>
            <p:nvPr/>
          </p:nvSpPr>
          <p:spPr>
            <a:xfrm rot="2700000">
              <a:off x="5288317" y="6069888"/>
              <a:ext cx="103350" cy="10334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sp>
        <p:nvSpPr>
          <p:cNvPr id="76" name="Rectangle 75"/>
          <p:cNvSpPr/>
          <p:nvPr/>
        </p:nvSpPr>
        <p:spPr>
          <a:xfrm>
            <a:off x="8744167" y="1597975"/>
            <a:ext cx="1697388" cy="369332"/>
          </a:xfrm>
          <a:prstGeom prst="rect">
            <a:avLst/>
          </a:prstGeom>
        </p:spPr>
        <p:txBody>
          <a:bodyPr wrap="none">
            <a:spAutoFit/>
          </a:bodyPr>
          <a:lstStyle/>
          <a:p>
            <a:r>
              <a:rPr lang="fr-FR" b="1" dirty="0">
                <a:solidFill>
                  <a:schemeClr val="accent1"/>
                </a:solidFill>
                <a:latin typeface="Gill Sans MT" charset="0"/>
                <a:ea typeface="Gill Sans MT" charset="0"/>
                <a:cs typeface="Gill Sans MT" charset="0"/>
              </a:rPr>
              <a:t>PARTENAIRE</a:t>
            </a:r>
          </a:p>
        </p:txBody>
      </p:sp>
      <p:grpSp>
        <p:nvGrpSpPr>
          <p:cNvPr id="87" name="Grouper 86"/>
          <p:cNvGrpSpPr/>
          <p:nvPr/>
        </p:nvGrpSpPr>
        <p:grpSpPr>
          <a:xfrm>
            <a:off x="5211244" y="2285267"/>
            <a:ext cx="248015" cy="3836295"/>
            <a:chOff x="5095634" y="2285267"/>
            <a:chExt cx="248015" cy="3836295"/>
          </a:xfrm>
        </p:grpSpPr>
        <p:cxnSp>
          <p:nvCxnSpPr>
            <p:cNvPr id="77" name="Connecteur droit 76"/>
            <p:cNvCxnSpPr/>
            <p:nvPr/>
          </p:nvCxnSpPr>
          <p:spPr>
            <a:xfrm flipH="1">
              <a:off x="5095634" y="2285267"/>
              <a:ext cx="248015"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cxnSp>
          <p:nvCxnSpPr>
            <p:cNvPr id="80" name="Connecteur droit 79"/>
            <p:cNvCxnSpPr/>
            <p:nvPr/>
          </p:nvCxnSpPr>
          <p:spPr>
            <a:xfrm flipH="1">
              <a:off x="5095634" y="2833309"/>
              <a:ext cx="248015"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cxnSp>
          <p:nvCxnSpPr>
            <p:cNvPr id="81" name="Connecteur droit 80"/>
            <p:cNvCxnSpPr/>
            <p:nvPr/>
          </p:nvCxnSpPr>
          <p:spPr>
            <a:xfrm flipH="1">
              <a:off x="5095634" y="3381351"/>
              <a:ext cx="248015"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cxnSp>
          <p:nvCxnSpPr>
            <p:cNvPr id="82" name="Connecteur droit 81"/>
            <p:cNvCxnSpPr/>
            <p:nvPr/>
          </p:nvCxnSpPr>
          <p:spPr>
            <a:xfrm flipH="1">
              <a:off x="5095634" y="3929393"/>
              <a:ext cx="248015"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cxnSp>
          <p:nvCxnSpPr>
            <p:cNvPr id="83" name="Connecteur droit 82"/>
            <p:cNvCxnSpPr/>
            <p:nvPr/>
          </p:nvCxnSpPr>
          <p:spPr>
            <a:xfrm flipH="1">
              <a:off x="5095634" y="4477435"/>
              <a:ext cx="248015"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cxnSp>
          <p:nvCxnSpPr>
            <p:cNvPr id="84" name="Connecteur droit 83"/>
            <p:cNvCxnSpPr/>
            <p:nvPr/>
          </p:nvCxnSpPr>
          <p:spPr>
            <a:xfrm flipH="1">
              <a:off x="5095634" y="5025477"/>
              <a:ext cx="248015"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cxnSp>
          <p:nvCxnSpPr>
            <p:cNvPr id="85" name="Connecteur droit 84"/>
            <p:cNvCxnSpPr/>
            <p:nvPr/>
          </p:nvCxnSpPr>
          <p:spPr>
            <a:xfrm flipH="1">
              <a:off x="5095634" y="5573519"/>
              <a:ext cx="248015"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cxnSp>
          <p:nvCxnSpPr>
            <p:cNvPr id="86" name="Connecteur droit 85"/>
            <p:cNvCxnSpPr/>
            <p:nvPr/>
          </p:nvCxnSpPr>
          <p:spPr>
            <a:xfrm flipH="1">
              <a:off x="5095634" y="6121562"/>
              <a:ext cx="248015"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88" name="Grouper 87"/>
          <p:cNvGrpSpPr/>
          <p:nvPr/>
        </p:nvGrpSpPr>
        <p:grpSpPr>
          <a:xfrm>
            <a:off x="8385718" y="2285267"/>
            <a:ext cx="248015" cy="3836295"/>
            <a:chOff x="5095634" y="2285267"/>
            <a:chExt cx="248015" cy="3836295"/>
          </a:xfrm>
        </p:grpSpPr>
        <p:cxnSp>
          <p:nvCxnSpPr>
            <p:cNvPr id="89" name="Connecteur droit 88"/>
            <p:cNvCxnSpPr/>
            <p:nvPr/>
          </p:nvCxnSpPr>
          <p:spPr>
            <a:xfrm flipH="1">
              <a:off x="5095634" y="2285267"/>
              <a:ext cx="248015" cy="0"/>
            </a:xfrm>
            <a:prstGeom prst="lin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91" name="Connecteur droit 90"/>
            <p:cNvCxnSpPr/>
            <p:nvPr/>
          </p:nvCxnSpPr>
          <p:spPr>
            <a:xfrm flipH="1">
              <a:off x="5095634" y="3381351"/>
              <a:ext cx="248015" cy="0"/>
            </a:xfrm>
            <a:prstGeom prst="lin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93" name="Connecteur droit 92"/>
            <p:cNvCxnSpPr/>
            <p:nvPr/>
          </p:nvCxnSpPr>
          <p:spPr>
            <a:xfrm flipH="1">
              <a:off x="5095634" y="4477435"/>
              <a:ext cx="248015" cy="0"/>
            </a:xfrm>
            <a:prstGeom prst="lin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94" name="Connecteur droit 93"/>
            <p:cNvCxnSpPr/>
            <p:nvPr/>
          </p:nvCxnSpPr>
          <p:spPr>
            <a:xfrm flipH="1">
              <a:off x="5095634" y="5025477"/>
              <a:ext cx="248015" cy="0"/>
            </a:xfrm>
            <a:prstGeom prst="lin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95" name="Connecteur droit 94"/>
            <p:cNvCxnSpPr/>
            <p:nvPr/>
          </p:nvCxnSpPr>
          <p:spPr>
            <a:xfrm flipH="1">
              <a:off x="5095634" y="5573519"/>
              <a:ext cx="248015" cy="0"/>
            </a:xfrm>
            <a:prstGeom prst="lin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96" name="Connecteur droit 95"/>
            <p:cNvCxnSpPr/>
            <p:nvPr/>
          </p:nvCxnSpPr>
          <p:spPr>
            <a:xfrm flipH="1">
              <a:off x="5095634" y="6121562"/>
              <a:ext cx="248015" cy="0"/>
            </a:xfrm>
            <a:prstGeom prst="lin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grpSp>
      <p:cxnSp>
        <p:nvCxnSpPr>
          <p:cNvPr id="108" name="Connecteur droit 107"/>
          <p:cNvCxnSpPr/>
          <p:nvPr/>
        </p:nvCxnSpPr>
        <p:spPr>
          <a:xfrm flipH="1">
            <a:off x="1469881" y="2020609"/>
            <a:ext cx="9558887" cy="0"/>
          </a:xfrm>
          <a:prstGeom prst="lin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9991403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er 16"/>
          <p:cNvGrpSpPr/>
          <p:nvPr/>
        </p:nvGrpSpPr>
        <p:grpSpPr>
          <a:xfrm>
            <a:off x="-1" y="6945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7" name="Sous-titre 2">
            <a:extLst>
              <a:ext uri="{FF2B5EF4-FFF2-40B4-BE49-F238E27FC236}">
                <a16:creationId xmlns:a16="http://schemas.microsoft.com/office/drawing/2014/main" id="{923A8943-F231-4E57-A00F-B7830CF49098}"/>
              </a:ext>
            </a:extLst>
          </p:cNvPr>
          <p:cNvSpPr txBox="1">
            <a:spLocks/>
          </p:cNvSpPr>
          <p:nvPr/>
        </p:nvSpPr>
        <p:spPr>
          <a:xfrm>
            <a:off x="1404930" y="1160759"/>
            <a:ext cx="10090558" cy="32008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fr-FR" sz="1600" b="1" dirty="0">
                <a:solidFill>
                  <a:schemeClr val="tx2">
                    <a:lumMod val="60000"/>
                    <a:lumOff val="40000"/>
                  </a:schemeClr>
                </a:solidFill>
                <a:latin typeface="Century Gothic "/>
              </a:rPr>
              <a:t>Nos dernières réalisations</a:t>
            </a:r>
          </a:p>
        </p:txBody>
      </p:sp>
      <p:sp>
        <p:nvSpPr>
          <p:cNvPr id="9" name="Sous-titre 2">
            <a:extLst>
              <a:ext uri="{FF2B5EF4-FFF2-40B4-BE49-F238E27FC236}">
                <a16:creationId xmlns:a16="http://schemas.microsoft.com/office/drawing/2014/main" id="{B1B7B66E-2A5F-4FAE-9FD4-A6EC86EFC697}"/>
              </a:ext>
            </a:extLst>
          </p:cNvPr>
          <p:cNvSpPr txBox="1">
            <a:spLocks/>
          </p:cNvSpPr>
          <p:nvPr/>
        </p:nvSpPr>
        <p:spPr>
          <a:xfrm>
            <a:off x="1379310" y="595126"/>
            <a:ext cx="8787329"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CONTENT MARKETING</a:t>
            </a:r>
          </a:p>
        </p:txBody>
      </p:sp>
      <p:sp>
        <p:nvSpPr>
          <p:cNvPr id="2" name="Rectangle 1"/>
          <p:cNvSpPr/>
          <p:nvPr/>
        </p:nvSpPr>
        <p:spPr>
          <a:xfrm>
            <a:off x="1404930" y="4343956"/>
            <a:ext cx="1944000" cy="461665"/>
          </a:xfrm>
          <a:prstGeom prst="rect">
            <a:avLst/>
          </a:prstGeom>
        </p:spPr>
        <p:txBody>
          <a:bodyPr wrap="square">
            <a:spAutoFit/>
          </a:bodyPr>
          <a:lstStyle/>
          <a:p>
            <a:pPr>
              <a:spcAft>
                <a:spcPts val="600"/>
              </a:spcAft>
            </a:pPr>
            <a:r>
              <a:rPr lang="fr-FR" sz="1200" dirty="0">
                <a:solidFill>
                  <a:schemeClr val="tx2"/>
                </a:solidFill>
                <a:latin typeface="Century Gothic" charset="0"/>
                <a:ea typeface="Century Gothic" charset="0"/>
                <a:cs typeface="Century Gothic" charset="0"/>
              </a:rPr>
              <a:t>Future of Finance, </a:t>
            </a:r>
            <a:br>
              <a:rPr lang="fr-FR" sz="1200" dirty="0">
                <a:solidFill>
                  <a:schemeClr val="tx2"/>
                </a:solidFill>
                <a:latin typeface="Century Gothic" charset="0"/>
                <a:ea typeface="Century Gothic" charset="0"/>
                <a:cs typeface="Century Gothic" charset="0"/>
              </a:rPr>
            </a:br>
            <a:r>
              <a:rPr lang="fr-FR" sz="1200" dirty="0">
                <a:solidFill>
                  <a:schemeClr val="tx2"/>
                </a:solidFill>
                <a:latin typeface="Century Gothic" charset="0"/>
                <a:ea typeface="Century Gothic" charset="0"/>
                <a:cs typeface="Century Gothic" charset="0"/>
              </a:rPr>
              <a:t>RH, FOP</a:t>
            </a:r>
          </a:p>
        </p:txBody>
      </p:sp>
      <p:sp>
        <p:nvSpPr>
          <p:cNvPr id="12" name="Rectangle 11"/>
          <p:cNvSpPr/>
          <p:nvPr/>
        </p:nvSpPr>
        <p:spPr>
          <a:xfrm>
            <a:off x="3468854" y="4343957"/>
            <a:ext cx="1944000" cy="276999"/>
          </a:xfrm>
          <a:prstGeom prst="rect">
            <a:avLst/>
          </a:prstGeom>
        </p:spPr>
        <p:txBody>
          <a:bodyPr wrap="square">
            <a:spAutoFit/>
          </a:bodyPr>
          <a:lstStyle/>
          <a:p>
            <a:pPr>
              <a:spcAft>
                <a:spcPts val="600"/>
              </a:spcAft>
            </a:pPr>
            <a:r>
              <a:rPr lang="fr-FR" sz="1200" dirty="0" err="1">
                <a:solidFill>
                  <a:schemeClr val="tx2"/>
                </a:solidFill>
                <a:latin typeface="Century Gothic" charset="0"/>
                <a:ea typeface="Century Gothic" charset="0"/>
                <a:cs typeface="Century Gothic" charset="0"/>
              </a:rPr>
              <a:t>Backstage</a:t>
            </a:r>
            <a:endParaRPr lang="fr-FR" sz="1200" dirty="0">
              <a:solidFill>
                <a:schemeClr val="tx2"/>
              </a:solidFill>
              <a:latin typeface="Century Gothic" charset="0"/>
              <a:ea typeface="Century Gothic" charset="0"/>
              <a:cs typeface="Century Gothic" charset="0"/>
            </a:endParaRPr>
          </a:p>
        </p:txBody>
      </p:sp>
      <p:sp>
        <p:nvSpPr>
          <p:cNvPr id="13" name="Rectangle 12"/>
          <p:cNvSpPr/>
          <p:nvPr/>
        </p:nvSpPr>
        <p:spPr>
          <a:xfrm>
            <a:off x="5532778" y="5668655"/>
            <a:ext cx="1944000" cy="276999"/>
          </a:xfrm>
          <a:prstGeom prst="rect">
            <a:avLst/>
          </a:prstGeom>
        </p:spPr>
        <p:txBody>
          <a:bodyPr wrap="square">
            <a:spAutoFit/>
          </a:bodyPr>
          <a:lstStyle/>
          <a:p>
            <a:pPr>
              <a:spcAft>
                <a:spcPts val="600"/>
              </a:spcAft>
            </a:pPr>
            <a:r>
              <a:rPr lang="fr-FR" sz="1200">
                <a:solidFill>
                  <a:schemeClr val="tx2"/>
                </a:solidFill>
                <a:latin typeface="Century Gothic" charset="0"/>
                <a:ea typeface="Century Gothic" charset="0"/>
                <a:cs typeface="Century Gothic" charset="0"/>
              </a:rPr>
              <a:t>Livre conso</a:t>
            </a:r>
            <a:endParaRPr lang="fr-FR" sz="1200" dirty="0">
              <a:solidFill>
                <a:schemeClr val="tx2"/>
              </a:solidFill>
              <a:latin typeface="Century Gothic" charset="0"/>
              <a:ea typeface="Century Gothic" charset="0"/>
              <a:cs typeface="Century Gothic" charset="0"/>
            </a:endParaRPr>
          </a:p>
        </p:txBody>
      </p:sp>
      <p:sp>
        <p:nvSpPr>
          <p:cNvPr id="14" name="Rectangle 13"/>
          <p:cNvSpPr/>
          <p:nvPr/>
        </p:nvSpPr>
        <p:spPr>
          <a:xfrm>
            <a:off x="7596702" y="5668656"/>
            <a:ext cx="1944000" cy="276999"/>
          </a:xfrm>
          <a:prstGeom prst="rect">
            <a:avLst/>
          </a:prstGeom>
        </p:spPr>
        <p:txBody>
          <a:bodyPr wrap="square">
            <a:spAutoFit/>
          </a:bodyPr>
          <a:lstStyle/>
          <a:p>
            <a:pPr>
              <a:spcAft>
                <a:spcPts val="600"/>
              </a:spcAft>
            </a:pPr>
            <a:r>
              <a:rPr lang="fr-FR" sz="1200" dirty="0">
                <a:solidFill>
                  <a:schemeClr val="tx2"/>
                </a:solidFill>
                <a:latin typeface="Century Gothic" charset="0"/>
                <a:ea typeface="Century Gothic" charset="0"/>
                <a:cs typeface="Century Gothic" charset="0"/>
              </a:rPr>
              <a:t>Baromètre</a:t>
            </a:r>
          </a:p>
        </p:txBody>
      </p:sp>
      <p:sp>
        <p:nvSpPr>
          <p:cNvPr id="15" name="Rectangle 14"/>
          <p:cNvSpPr/>
          <p:nvPr/>
        </p:nvSpPr>
        <p:spPr>
          <a:xfrm>
            <a:off x="9660625" y="5668656"/>
            <a:ext cx="1944000" cy="276999"/>
          </a:xfrm>
          <a:prstGeom prst="rect">
            <a:avLst/>
          </a:prstGeom>
        </p:spPr>
        <p:txBody>
          <a:bodyPr wrap="square">
            <a:spAutoFit/>
          </a:bodyPr>
          <a:lstStyle/>
          <a:p>
            <a:pPr>
              <a:spcAft>
                <a:spcPts val="600"/>
              </a:spcAft>
            </a:pPr>
            <a:r>
              <a:rPr lang="fr-FR" sz="1200" dirty="0">
                <a:solidFill>
                  <a:schemeClr val="tx2"/>
                </a:solidFill>
                <a:latin typeface="Century Gothic" charset="0"/>
                <a:ea typeface="Century Gothic" charset="0"/>
                <a:cs typeface="Century Gothic" charset="0"/>
              </a:rPr>
              <a:t>Guide de la flotte auto</a:t>
            </a:r>
          </a:p>
        </p:txBody>
      </p:sp>
      <p:sp>
        <p:nvSpPr>
          <p:cNvPr id="16" name="Rectangle 15">
            <a:extLst>
              <a:ext uri="{FF2B5EF4-FFF2-40B4-BE49-F238E27FC236}">
                <a16:creationId xmlns:a16="http://schemas.microsoft.com/office/drawing/2014/main" id="{2041EB28-AE13-F545-A51A-88014C92DAA6}"/>
              </a:ext>
            </a:extLst>
          </p:cNvPr>
          <p:cNvSpPr/>
          <p:nvPr/>
        </p:nvSpPr>
        <p:spPr>
          <a:xfrm>
            <a:off x="1487487" y="1818211"/>
            <a:ext cx="1872000" cy="240209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tx2">
                  <a:lumMod val="40000"/>
                  <a:lumOff val="60000"/>
                </a:schemeClr>
              </a:solidFill>
              <a:latin typeface="Century Gothic" charset="0"/>
              <a:ea typeface="Century Gothic" charset="0"/>
              <a:cs typeface="Century Gothic" charset="0"/>
            </a:endParaRPr>
          </a:p>
        </p:txBody>
      </p:sp>
      <p:sp>
        <p:nvSpPr>
          <p:cNvPr id="18" name="Rectangle 17">
            <a:extLst>
              <a:ext uri="{FF2B5EF4-FFF2-40B4-BE49-F238E27FC236}">
                <a16:creationId xmlns:a16="http://schemas.microsoft.com/office/drawing/2014/main" id="{2041EB28-AE13-F545-A51A-88014C92DAA6}"/>
              </a:ext>
            </a:extLst>
          </p:cNvPr>
          <p:cNvSpPr/>
          <p:nvPr/>
        </p:nvSpPr>
        <p:spPr>
          <a:xfrm>
            <a:off x="3548772" y="1818211"/>
            <a:ext cx="1872000" cy="240209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tx2">
                  <a:lumMod val="40000"/>
                  <a:lumOff val="60000"/>
                </a:schemeClr>
              </a:solidFill>
              <a:latin typeface="Century Gothic" charset="0"/>
              <a:ea typeface="Century Gothic" charset="0"/>
              <a:cs typeface="Century Gothic" charset="0"/>
            </a:endParaRPr>
          </a:p>
        </p:txBody>
      </p:sp>
      <p:sp>
        <p:nvSpPr>
          <p:cNvPr id="19" name="Rectangle 18">
            <a:extLst>
              <a:ext uri="{FF2B5EF4-FFF2-40B4-BE49-F238E27FC236}">
                <a16:creationId xmlns:a16="http://schemas.microsoft.com/office/drawing/2014/main" id="{2041EB28-AE13-F545-A51A-88014C92DAA6}"/>
              </a:ext>
            </a:extLst>
          </p:cNvPr>
          <p:cNvSpPr/>
          <p:nvPr/>
        </p:nvSpPr>
        <p:spPr>
          <a:xfrm>
            <a:off x="5610056" y="3142908"/>
            <a:ext cx="1872000" cy="240209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tx2">
                  <a:lumMod val="40000"/>
                  <a:lumOff val="60000"/>
                </a:schemeClr>
              </a:solidFill>
              <a:latin typeface="Century Gothic" charset="0"/>
              <a:ea typeface="Century Gothic" charset="0"/>
              <a:cs typeface="Century Gothic" charset="0"/>
            </a:endParaRPr>
          </a:p>
        </p:txBody>
      </p:sp>
      <p:sp>
        <p:nvSpPr>
          <p:cNvPr id="20" name="Rectangle 19">
            <a:extLst>
              <a:ext uri="{FF2B5EF4-FFF2-40B4-BE49-F238E27FC236}">
                <a16:creationId xmlns:a16="http://schemas.microsoft.com/office/drawing/2014/main" id="{2041EB28-AE13-F545-A51A-88014C92DAA6}"/>
              </a:ext>
            </a:extLst>
          </p:cNvPr>
          <p:cNvSpPr/>
          <p:nvPr/>
        </p:nvSpPr>
        <p:spPr>
          <a:xfrm>
            <a:off x="7671341" y="3142908"/>
            <a:ext cx="1872000" cy="240209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tx2">
                  <a:lumMod val="40000"/>
                  <a:lumOff val="60000"/>
                </a:schemeClr>
              </a:solidFill>
              <a:latin typeface="Century Gothic" charset="0"/>
              <a:ea typeface="Century Gothic" charset="0"/>
              <a:cs typeface="Century Gothic" charset="0"/>
            </a:endParaRPr>
          </a:p>
        </p:txBody>
      </p:sp>
      <p:sp>
        <p:nvSpPr>
          <p:cNvPr id="21" name="Rectangle 20">
            <a:extLst>
              <a:ext uri="{FF2B5EF4-FFF2-40B4-BE49-F238E27FC236}">
                <a16:creationId xmlns:a16="http://schemas.microsoft.com/office/drawing/2014/main" id="{2041EB28-AE13-F545-A51A-88014C92DAA6}"/>
              </a:ext>
            </a:extLst>
          </p:cNvPr>
          <p:cNvSpPr/>
          <p:nvPr/>
        </p:nvSpPr>
        <p:spPr>
          <a:xfrm>
            <a:off x="9732625" y="3142908"/>
            <a:ext cx="1872000" cy="240209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dirty="0">
              <a:solidFill>
                <a:schemeClr val="tx2">
                  <a:lumMod val="40000"/>
                  <a:lumOff val="60000"/>
                </a:schemeClr>
              </a:solidFill>
              <a:latin typeface="Century Gothic" charset="0"/>
              <a:ea typeface="Century Gothic" charset="0"/>
              <a:cs typeface="Century Gothic" charset="0"/>
            </a:endParaRPr>
          </a:p>
        </p:txBody>
      </p:sp>
    </p:spTree>
    <p:extLst>
      <p:ext uri="{BB962C8B-B14F-4D97-AF65-F5344CB8AC3E}">
        <p14:creationId xmlns:p14="http://schemas.microsoft.com/office/powerpoint/2010/main" val="1453636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E9D31E0F-4783-DE4D-98B6-95AA53CB5A3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14" name="Rechteck 11"/>
          <p:cNvSpPr/>
          <p:nvPr/>
        </p:nvSpPr>
        <p:spPr bwMode="gray">
          <a:xfrm>
            <a:off x="5875867" y="-1"/>
            <a:ext cx="6316134" cy="6858001"/>
          </a:xfrm>
          <a:prstGeom prst="rect">
            <a:avLst/>
          </a:prstGeom>
          <a:solidFill>
            <a:srgbClr val="000000">
              <a:alpha val="65000"/>
            </a:srgbClr>
          </a:solidFill>
        </p:spPr>
        <p:txBody>
          <a:bodyPr wrap="square" lIns="720000" tIns="0" bIns="180000" anchor="ctr" anchorCtr="0">
            <a:no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Bebas Neue" panose="020B0606020202050201" pitchFamily="34" charset="0"/>
              <a:ea typeface="+mn-ea"/>
              <a:cs typeface="+mn-cs"/>
            </a:endParaRPr>
          </a:p>
        </p:txBody>
      </p:sp>
      <p:sp>
        <p:nvSpPr>
          <p:cNvPr id="15" name="Rechteck 2"/>
          <p:cNvSpPr/>
          <p:nvPr/>
        </p:nvSpPr>
        <p:spPr bwMode="gray">
          <a:xfrm>
            <a:off x="6656121" y="844361"/>
            <a:ext cx="3988794" cy="4616648"/>
          </a:xfrm>
          <a:prstGeom prst="rect">
            <a:avLst/>
          </a:prstGeom>
        </p:spPr>
        <p:txBody>
          <a:bodyPr wrap="square" lIns="0" tIns="0" rIns="0" bIns="0">
            <a:spAutoFit/>
          </a:bodyPr>
          <a:lstStyle/>
          <a:p>
            <a:pPr lvl="0" defTabSz="914309">
              <a:lnSpc>
                <a:spcPts val="3560"/>
              </a:lnSpc>
              <a:defRPr/>
            </a:pPr>
            <a:r>
              <a:rPr lang="fr-FR" sz="2800" dirty="0">
                <a:solidFill>
                  <a:srgbClr val="FFFFFF"/>
                </a:solidFill>
                <a:latin typeface="Century Gothic" charset="0"/>
                <a:ea typeface="Century Gothic" charset="0"/>
                <a:cs typeface="Century Gothic" charset="0"/>
              </a:rPr>
              <a:t>Notre véritable force </a:t>
            </a:r>
            <a:br>
              <a:rPr lang="fr-FR" sz="2800" dirty="0">
                <a:solidFill>
                  <a:srgbClr val="FFFFFF"/>
                </a:solidFill>
                <a:latin typeface="Century Gothic" charset="0"/>
                <a:ea typeface="Century Gothic" charset="0"/>
                <a:cs typeface="Century Gothic" charset="0"/>
              </a:rPr>
            </a:br>
            <a:r>
              <a:rPr lang="fr-FR" sz="2800" dirty="0">
                <a:solidFill>
                  <a:srgbClr val="FFFFFF"/>
                </a:solidFill>
                <a:latin typeface="Century Gothic" charset="0"/>
                <a:ea typeface="Century Gothic" charset="0"/>
                <a:cs typeface="Century Gothic" charset="0"/>
              </a:rPr>
              <a:t>est d’activer le levier </a:t>
            </a:r>
            <a:br>
              <a:rPr lang="fr-FR" sz="2800" dirty="0">
                <a:solidFill>
                  <a:srgbClr val="FFFFFF"/>
                </a:solidFill>
                <a:latin typeface="Century Gothic" charset="0"/>
                <a:ea typeface="Century Gothic" charset="0"/>
                <a:cs typeface="Century Gothic" charset="0"/>
              </a:rPr>
            </a:br>
            <a:r>
              <a:rPr lang="fr-FR" sz="2800" dirty="0">
                <a:solidFill>
                  <a:schemeClr val="accent1"/>
                </a:solidFill>
                <a:latin typeface="Century Gothic" charset="0"/>
                <a:ea typeface="Century Gothic" charset="0"/>
                <a:cs typeface="Century Gothic" charset="0"/>
              </a:rPr>
              <a:t>de la cooptation </a:t>
            </a:r>
            <a:r>
              <a:rPr lang="fr-FR" sz="2800" dirty="0">
                <a:solidFill>
                  <a:srgbClr val="FFFFFF"/>
                </a:solidFill>
                <a:latin typeface="Century Gothic" charset="0"/>
                <a:ea typeface="Century Gothic" charset="0"/>
                <a:cs typeface="Century Gothic" charset="0"/>
              </a:rPr>
              <a:t>à travers les </a:t>
            </a:r>
            <a:r>
              <a:rPr lang="fr-FR" sz="2800" dirty="0">
                <a:solidFill>
                  <a:schemeClr val="accent1"/>
                </a:solidFill>
                <a:latin typeface="Century Gothic" charset="0"/>
                <a:ea typeface="Century Gothic" charset="0"/>
                <a:cs typeface="Century Gothic" charset="0"/>
              </a:rPr>
              <a:t>2 800 dirigeants </a:t>
            </a:r>
            <a:r>
              <a:rPr lang="fr-FR" sz="2800" dirty="0">
                <a:solidFill>
                  <a:srgbClr val="FFFFFF"/>
                </a:solidFill>
                <a:latin typeface="Century Gothic" charset="0"/>
                <a:ea typeface="Century Gothic" charset="0"/>
                <a:cs typeface="Century Gothic" charset="0"/>
              </a:rPr>
              <a:t>que nous fédérons toute l’année pour atteindre nominativement les cibles prioritaires de nos clients</a:t>
            </a:r>
          </a:p>
        </p:txBody>
      </p:sp>
      <p:grpSp>
        <p:nvGrpSpPr>
          <p:cNvPr id="24" name="Grouper 23"/>
          <p:cNvGrpSpPr/>
          <p:nvPr/>
        </p:nvGrpSpPr>
        <p:grpSpPr>
          <a:xfrm>
            <a:off x="10790337" y="925385"/>
            <a:ext cx="717096" cy="601282"/>
            <a:chOff x="618243" y="4191000"/>
            <a:chExt cx="1010860" cy="847602"/>
          </a:xfrm>
        </p:grpSpPr>
        <p:sp>
          <p:nvSpPr>
            <p:cNvPr id="25" name="Freihandform 7"/>
            <p:cNvSpPr/>
            <p:nvPr/>
          </p:nvSpPr>
          <p:spPr bwMode="gray">
            <a:xfrm>
              <a:off x="618243" y="4191000"/>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FFFFFF">
                <a:alpha val="70000"/>
              </a:srgbClr>
            </a:solidFill>
            <a:ln w="12700">
              <a:noFill/>
              <a:round/>
              <a:headEnd/>
              <a:tailEnd/>
            </a:ln>
          </p:spPr>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Calibri"/>
                <a:ea typeface="+mn-ea"/>
                <a:cs typeface="+mn-cs"/>
              </a:endParaRPr>
            </a:p>
          </p:txBody>
        </p:sp>
        <p:sp>
          <p:nvSpPr>
            <p:cNvPr id="26" name="Freihandform 9"/>
            <p:cNvSpPr/>
            <p:nvPr/>
          </p:nvSpPr>
          <p:spPr bwMode="gray">
            <a:xfrm>
              <a:off x="1162305" y="4191000"/>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FFFFFF">
                <a:alpha val="70000"/>
              </a:srgbClr>
            </a:solidFill>
            <a:ln w="12700">
              <a:noFill/>
              <a:round/>
              <a:headEnd/>
              <a:tailEnd/>
            </a:ln>
          </p:spPr>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Calibri"/>
                <a:ea typeface="+mn-ea"/>
                <a:cs typeface="+mn-cs"/>
              </a:endParaRPr>
            </a:p>
          </p:txBody>
        </p:sp>
      </p:grpSp>
      <p:cxnSp>
        <p:nvCxnSpPr>
          <p:cNvPr id="28" name="Connecteur droit 27"/>
          <p:cNvCxnSpPr/>
          <p:nvPr/>
        </p:nvCxnSpPr>
        <p:spPr>
          <a:xfrm flipH="1">
            <a:off x="6656122" y="678023"/>
            <a:ext cx="1841294" cy="0"/>
          </a:xfrm>
          <a:prstGeom prst="line">
            <a:avLst/>
          </a:prstGeom>
          <a:ln w="38100">
            <a:solidFill>
              <a:schemeClr val="accent1"/>
            </a:solidFill>
            <a:tailEnd type="none"/>
          </a:ln>
        </p:spPr>
        <p:style>
          <a:lnRef idx="1">
            <a:schemeClr val="accent1"/>
          </a:lnRef>
          <a:fillRef idx="0">
            <a:schemeClr val="accent1"/>
          </a:fillRef>
          <a:effectRef idx="0">
            <a:schemeClr val="accent1"/>
          </a:effectRef>
          <a:fontRef idx="minor">
            <a:schemeClr val="tx1"/>
          </a:fontRef>
        </p:style>
      </p:cxnSp>
      <p:pic>
        <p:nvPicPr>
          <p:cNvPr id="29" name="Image 2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60178" y="6428323"/>
            <a:ext cx="621353" cy="273600"/>
          </a:xfrm>
          <a:prstGeom prst="rect">
            <a:avLst/>
          </a:prstGeom>
        </p:spPr>
      </p:pic>
      <p:sp>
        <p:nvSpPr>
          <p:cNvPr id="30" name="Rectangle 29"/>
          <p:cNvSpPr/>
          <p:nvPr/>
        </p:nvSpPr>
        <p:spPr>
          <a:xfrm>
            <a:off x="6565900" y="5598215"/>
            <a:ext cx="4394278" cy="674031"/>
          </a:xfrm>
          <a:prstGeom prst="rect">
            <a:avLst/>
          </a:prstGeom>
        </p:spPr>
        <p:txBody>
          <a:bodyPr wrap="square">
            <a:spAutoFit/>
          </a:bodyPr>
          <a:lstStyle/>
          <a:p>
            <a:pPr lvl="0" defTabSz="914309">
              <a:lnSpc>
                <a:spcPct val="90000"/>
              </a:lnSpc>
              <a:defRPr/>
            </a:pPr>
            <a:r>
              <a:rPr lang="fr-FR" sz="1400" dirty="0">
                <a:solidFill>
                  <a:srgbClr val="FFFFFF"/>
                </a:solidFill>
                <a:latin typeface="Gill Sans MT" charset="0"/>
                <a:ea typeface="Gill Sans MT" charset="0"/>
                <a:cs typeface="Gill Sans MT" charset="0"/>
              </a:rPr>
              <a:t>Ainsi, plus nous animons des communautés, plus il est facile pour nous d’obtenir des résultats encore plus pertinent pour nos nouveaux clients.</a:t>
            </a:r>
            <a:endParaRPr lang="fr-FR" sz="1200" dirty="0">
              <a:solidFill>
                <a:srgbClr val="BFBFBF"/>
              </a:solidFill>
              <a:latin typeface="Gill Sans MT" charset="0"/>
              <a:ea typeface="Gill Sans MT" charset="0"/>
              <a:cs typeface="Gill Sans MT" charset="0"/>
            </a:endParaRPr>
          </a:p>
        </p:txBody>
      </p:sp>
      <p:grpSp>
        <p:nvGrpSpPr>
          <p:cNvPr id="17" name="Grouper 16"/>
          <p:cNvGrpSpPr/>
          <p:nvPr/>
        </p:nvGrpSpPr>
        <p:grpSpPr>
          <a:xfrm rot="5400000">
            <a:off x="10975976" y="1526665"/>
            <a:ext cx="581852" cy="581856"/>
            <a:chOff x="1317903" y="5885139"/>
            <a:chExt cx="610916" cy="610920"/>
          </a:xfrm>
        </p:grpSpPr>
        <p:sp>
          <p:nvSpPr>
            <p:cNvPr id="18" name="Rectangle 17"/>
            <p:cNvSpPr/>
            <p:nvPr/>
          </p:nvSpPr>
          <p:spPr>
            <a:xfrm rot="2700000">
              <a:off x="1317901" y="5885141"/>
              <a:ext cx="610920" cy="61091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19" name="Rectangle 17"/>
            <p:cNvSpPr/>
            <p:nvPr/>
          </p:nvSpPr>
          <p:spPr>
            <a:xfrm rot="2700000">
              <a:off x="1523969" y="6078870"/>
              <a:ext cx="331739" cy="331737"/>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spTree>
    <p:extLst>
      <p:ext uri="{BB962C8B-B14F-4D97-AF65-F5344CB8AC3E}">
        <p14:creationId xmlns:p14="http://schemas.microsoft.com/office/powerpoint/2010/main" val="1108672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19E010F4-E24C-C147-BB4E-1048E81F5372}"/>
              </a:ext>
            </a:extLst>
          </p:cNvPr>
          <p:cNvSpPr/>
          <p:nvPr/>
        </p:nvSpPr>
        <p:spPr>
          <a:xfrm>
            <a:off x="6044043" y="2664"/>
            <a:ext cx="4471710" cy="685533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solidFill>
                <a:schemeClr val="tx2"/>
              </a:solidFill>
            </a:endParaRPr>
          </a:p>
        </p:txBody>
      </p:sp>
      <p:grpSp>
        <p:nvGrpSpPr>
          <p:cNvPr id="17" name="Grouper 16"/>
          <p:cNvGrpSpPr/>
          <p:nvPr/>
        </p:nvGrpSpPr>
        <p:grpSpPr>
          <a:xfrm>
            <a:off x="-1" y="6945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7" name="Sous-titre 2">
            <a:extLst>
              <a:ext uri="{FF2B5EF4-FFF2-40B4-BE49-F238E27FC236}">
                <a16:creationId xmlns:a16="http://schemas.microsoft.com/office/drawing/2014/main" id="{923A8943-F231-4E57-A00F-B7830CF49098}"/>
              </a:ext>
            </a:extLst>
          </p:cNvPr>
          <p:cNvSpPr txBox="1">
            <a:spLocks/>
          </p:cNvSpPr>
          <p:nvPr/>
        </p:nvSpPr>
        <p:spPr>
          <a:xfrm>
            <a:off x="1404930" y="1160759"/>
            <a:ext cx="4326019" cy="320088"/>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defRPr/>
            </a:pPr>
            <a:r>
              <a:rPr lang="fr-FR" sz="1600" b="1" dirty="0">
                <a:solidFill>
                  <a:schemeClr val="tx2">
                    <a:lumMod val="60000"/>
                    <a:lumOff val="40000"/>
                  </a:schemeClr>
                </a:solidFill>
                <a:latin typeface="Century Gothic "/>
              </a:rPr>
              <a:t>Chez </a:t>
            </a:r>
            <a:r>
              <a:rPr lang="fr-FR" sz="1600" b="1" dirty="0" err="1">
                <a:solidFill>
                  <a:schemeClr val="tx2">
                    <a:lumMod val="60000"/>
                    <a:lumOff val="40000"/>
                  </a:schemeClr>
                </a:solidFill>
                <a:latin typeface="Century Gothic "/>
              </a:rPr>
              <a:t>Losam</a:t>
            </a:r>
            <a:r>
              <a:rPr lang="fr-FR" sz="1600" b="1" dirty="0">
                <a:solidFill>
                  <a:schemeClr val="tx2">
                    <a:lumMod val="60000"/>
                    <a:lumOff val="40000"/>
                  </a:schemeClr>
                </a:solidFill>
                <a:latin typeface="Century Gothic "/>
              </a:rPr>
              <a:t> Agency</a:t>
            </a:r>
          </a:p>
        </p:txBody>
      </p:sp>
      <p:sp>
        <p:nvSpPr>
          <p:cNvPr id="9" name="Sous-titre 2">
            <a:extLst>
              <a:ext uri="{FF2B5EF4-FFF2-40B4-BE49-F238E27FC236}">
                <a16:creationId xmlns:a16="http://schemas.microsoft.com/office/drawing/2014/main" id="{B1B7B66E-2A5F-4FAE-9FD4-A6EC86EFC697}"/>
              </a:ext>
            </a:extLst>
          </p:cNvPr>
          <p:cNvSpPr txBox="1">
            <a:spLocks/>
          </p:cNvSpPr>
          <p:nvPr/>
        </p:nvSpPr>
        <p:spPr>
          <a:xfrm>
            <a:off x="1379310" y="595126"/>
            <a:ext cx="8787329" cy="54784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Contact</a:t>
            </a:r>
          </a:p>
        </p:txBody>
      </p:sp>
      <p:sp>
        <p:nvSpPr>
          <p:cNvPr id="30" name="Textfeld 41"/>
          <p:cNvSpPr txBox="1"/>
          <p:nvPr/>
        </p:nvSpPr>
        <p:spPr>
          <a:xfrm>
            <a:off x="2974293" y="2399825"/>
            <a:ext cx="1638376" cy="1092607"/>
          </a:xfrm>
          <a:prstGeom prst="rect">
            <a:avLst/>
          </a:prstGeom>
          <a:noFill/>
        </p:spPr>
        <p:txBody>
          <a:bodyPr wrap="square" lIns="0" tIns="0" rIns="0" bIns="0" rtlCol="0">
            <a:spAutoFit/>
          </a:bodyPr>
          <a:lstStyle/>
          <a:p>
            <a:pPr lvl="0" defTabSz="914309">
              <a:spcAft>
                <a:spcPts val="600"/>
              </a:spcAft>
              <a:defRPr/>
            </a:pPr>
            <a:r>
              <a:rPr lang="fr-FR" b="1" dirty="0">
                <a:solidFill>
                  <a:schemeClr val="tx2"/>
                </a:solidFill>
                <a:latin typeface="Century Gothic" panose="020B0502020202020204" pitchFamily="34" charset="0"/>
              </a:rPr>
              <a:t>Loïc Vuichard</a:t>
            </a:r>
          </a:p>
          <a:p>
            <a:pPr defTabSz="914309">
              <a:defRPr/>
            </a:pPr>
            <a:r>
              <a:rPr lang="fr-FR" sz="1600" dirty="0">
                <a:solidFill>
                  <a:schemeClr val="tx2"/>
                </a:solidFill>
                <a:latin typeface="Gill Sans MT" charset="0"/>
                <a:ea typeface="Gill Sans MT" charset="0"/>
                <a:cs typeface="Gill Sans MT" charset="0"/>
              </a:rPr>
              <a:t>Co-fondateur</a:t>
            </a:r>
          </a:p>
          <a:p>
            <a:pPr defTabSz="914309">
              <a:defRPr/>
            </a:pPr>
            <a:r>
              <a:rPr lang="fr-FR" sz="1600" u="sng" dirty="0">
                <a:solidFill>
                  <a:schemeClr val="bg2"/>
                </a:solidFill>
                <a:latin typeface="Gill Sans MT" charset="0"/>
                <a:ea typeface="Gill Sans MT" charset="0"/>
                <a:cs typeface="Gill Sans MT" charset="0"/>
              </a:rPr>
              <a:t>loic@losam.fr</a:t>
            </a:r>
          </a:p>
          <a:p>
            <a:pPr defTabSz="914309">
              <a:defRPr/>
            </a:pPr>
            <a:r>
              <a:rPr lang="fr-FR" sz="1600" dirty="0">
                <a:solidFill>
                  <a:schemeClr val="tx2"/>
                </a:solidFill>
                <a:latin typeface="Gill Sans MT" charset="0"/>
                <a:ea typeface="Gill Sans MT" charset="0"/>
                <a:cs typeface="Gill Sans MT" charset="0"/>
              </a:rPr>
              <a:t>+33 6 15 87 63 42</a:t>
            </a:r>
          </a:p>
        </p:txBody>
      </p:sp>
      <p:sp>
        <p:nvSpPr>
          <p:cNvPr id="32" name="Textfeld 41"/>
          <p:cNvSpPr txBox="1"/>
          <p:nvPr/>
        </p:nvSpPr>
        <p:spPr>
          <a:xfrm>
            <a:off x="2974293" y="4514577"/>
            <a:ext cx="1638376" cy="846386"/>
          </a:xfrm>
          <a:prstGeom prst="rect">
            <a:avLst/>
          </a:prstGeom>
          <a:noFill/>
        </p:spPr>
        <p:txBody>
          <a:bodyPr wrap="square" lIns="0" tIns="0" rIns="0" bIns="0" rtlCol="0">
            <a:spAutoFit/>
          </a:bodyPr>
          <a:lstStyle/>
          <a:p>
            <a:pPr lvl="0" defTabSz="914309">
              <a:spcAft>
                <a:spcPts val="600"/>
              </a:spcAft>
              <a:defRPr/>
            </a:pPr>
            <a:r>
              <a:rPr lang="fr-FR" b="1" dirty="0">
                <a:solidFill>
                  <a:schemeClr val="tx2"/>
                </a:solidFill>
                <a:latin typeface="Century Gothic" panose="020B0502020202020204" pitchFamily="34" charset="0"/>
              </a:rPr>
              <a:t>Sara Seghaier</a:t>
            </a:r>
          </a:p>
          <a:p>
            <a:pPr defTabSz="914309">
              <a:defRPr/>
            </a:pPr>
            <a:r>
              <a:rPr lang="fr-FR" sz="1600" dirty="0">
                <a:solidFill>
                  <a:schemeClr val="tx2"/>
                </a:solidFill>
                <a:latin typeface="Gill Sans MT" charset="0"/>
                <a:ea typeface="Gill Sans MT" charset="0"/>
                <a:cs typeface="Gill Sans MT" charset="0"/>
              </a:rPr>
              <a:t>Co-fondateur</a:t>
            </a:r>
          </a:p>
          <a:p>
            <a:pPr defTabSz="914309">
              <a:defRPr/>
            </a:pPr>
            <a:r>
              <a:rPr lang="fr-FR" sz="1600" u="sng" dirty="0">
                <a:solidFill>
                  <a:schemeClr val="bg2"/>
                </a:solidFill>
                <a:latin typeface="Gill Sans MT" charset="0"/>
                <a:ea typeface="Gill Sans MT" charset="0"/>
                <a:cs typeface="Gill Sans MT" charset="0"/>
              </a:rPr>
              <a:t>sara@losam.fr</a:t>
            </a:r>
            <a:endParaRPr lang="fr-FR" sz="1600" dirty="0">
              <a:solidFill>
                <a:schemeClr val="tx2"/>
              </a:solidFill>
              <a:latin typeface="Gill Sans MT" charset="0"/>
              <a:ea typeface="Gill Sans MT" charset="0"/>
              <a:cs typeface="Gill Sans MT" charset="0"/>
            </a:endParaRPr>
          </a:p>
        </p:txBody>
      </p:sp>
      <p:cxnSp>
        <p:nvCxnSpPr>
          <p:cNvPr id="33" name="Connecteur droit 32"/>
          <p:cNvCxnSpPr/>
          <p:nvPr/>
        </p:nvCxnSpPr>
        <p:spPr>
          <a:xfrm flipH="1">
            <a:off x="1487489" y="2057947"/>
            <a:ext cx="718233" cy="0"/>
          </a:xfrm>
          <a:prstGeom prst="line">
            <a:avLst/>
          </a:prstGeom>
          <a:ln w="38100">
            <a:solidFill>
              <a:schemeClr val="bg2"/>
            </a:solidFill>
            <a:tailEnd type="none"/>
          </a:ln>
        </p:spPr>
        <p:style>
          <a:lnRef idx="1">
            <a:schemeClr val="accent1"/>
          </a:lnRef>
          <a:fillRef idx="0">
            <a:schemeClr val="accent1"/>
          </a:fillRef>
          <a:effectRef idx="0">
            <a:schemeClr val="accent1"/>
          </a:effectRef>
          <a:fontRef idx="minor">
            <a:schemeClr val="tx1"/>
          </a:fontRef>
        </p:style>
      </p:cxnSp>
      <p:grpSp>
        <p:nvGrpSpPr>
          <p:cNvPr id="3" name="Grouper 2"/>
          <p:cNvGrpSpPr/>
          <p:nvPr/>
        </p:nvGrpSpPr>
        <p:grpSpPr>
          <a:xfrm>
            <a:off x="6186780" y="1808163"/>
            <a:ext cx="4186237" cy="3331156"/>
            <a:chOff x="6186780" y="1808163"/>
            <a:chExt cx="4186237" cy="3331156"/>
          </a:xfrm>
        </p:grpSpPr>
        <p:sp>
          <p:nvSpPr>
            <p:cNvPr id="35" name="Titel 3">
              <a:extLst>
                <a:ext uri="{FF2B5EF4-FFF2-40B4-BE49-F238E27FC236}">
                  <a16:creationId xmlns:a16="http://schemas.microsoft.com/office/drawing/2014/main" id="{CD6A0DD3-49F4-47AB-81CB-1F3596FB4BAD}"/>
                </a:ext>
              </a:extLst>
            </p:cNvPr>
            <p:cNvSpPr txBox="1">
              <a:spLocks/>
            </p:cNvSpPr>
            <p:nvPr/>
          </p:nvSpPr>
          <p:spPr>
            <a:xfrm>
              <a:off x="6186780" y="3800491"/>
              <a:ext cx="4186237" cy="1338828"/>
            </a:xfrm>
            <a:prstGeom prst="rect">
              <a:avLst/>
            </a:prstGeom>
            <a:noFill/>
          </p:spPr>
          <p:txBody>
            <a:bodyPr wrap="square" lIns="0" tIns="0" rIns="0" bIns="0" rtlCol="0">
              <a:spAutoFit/>
            </a:bodyPr>
            <a:lstStyle>
              <a:defPPr>
                <a:defRPr lang="fr-FR"/>
              </a:defPPr>
              <a:lvl1pPr lvl="0" defTabSz="914309">
                <a:spcAft>
                  <a:spcPts val="600"/>
                </a:spcAft>
                <a:defRPr sz="1600" b="1">
                  <a:solidFill>
                    <a:schemeClr val="tx2"/>
                  </a:solidFill>
                  <a:latin typeface="Century Gothic" panose="020B0502020202020204" pitchFamily="34" charset="0"/>
                </a:defRPr>
              </a:lvl1pPr>
            </a:lstStyle>
            <a:p>
              <a:pPr algn="ctr"/>
              <a:r>
                <a:rPr lang="en-US" sz="1800" b="0" dirty="0">
                  <a:solidFill>
                    <a:schemeClr val="bg1"/>
                  </a:solidFill>
                  <a:latin typeface="Gill Sans MT" charset="0"/>
                  <a:ea typeface="Gill Sans MT" charset="0"/>
                  <a:cs typeface="Gill Sans MT" charset="0"/>
                </a:rPr>
                <a:t>11 bis, rue Christophe Colomb</a:t>
              </a:r>
            </a:p>
            <a:p>
              <a:pPr algn="ctr"/>
              <a:r>
                <a:rPr lang="en-US" sz="1800" b="0" dirty="0">
                  <a:solidFill>
                    <a:schemeClr val="bg1"/>
                  </a:solidFill>
                  <a:latin typeface="Gill Sans MT" charset="0"/>
                  <a:ea typeface="Gill Sans MT" charset="0"/>
                  <a:cs typeface="Gill Sans MT" charset="0"/>
                </a:rPr>
                <a:t>75008 Paris</a:t>
              </a:r>
            </a:p>
            <a:p>
              <a:pPr algn="ctr"/>
              <a:r>
                <a:rPr lang="en-US" sz="1800" b="0" dirty="0">
                  <a:solidFill>
                    <a:schemeClr val="bg1"/>
                  </a:solidFill>
                  <a:latin typeface="Gill Sans MT" charset="0"/>
                  <a:ea typeface="Gill Sans MT" charset="0"/>
                  <a:cs typeface="Gill Sans MT" charset="0"/>
                  <a:hlinkClick r:id="rId3"/>
                </a:rPr>
                <a:t>contact@losam.fr</a:t>
              </a:r>
              <a:endParaRPr lang="en-US" sz="1800" b="0" dirty="0">
                <a:solidFill>
                  <a:schemeClr val="bg1"/>
                </a:solidFill>
                <a:latin typeface="Gill Sans MT" charset="0"/>
                <a:ea typeface="Gill Sans MT" charset="0"/>
                <a:cs typeface="Gill Sans MT" charset="0"/>
              </a:endParaRPr>
            </a:p>
            <a:p>
              <a:pPr algn="ctr"/>
              <a:r>
                <a:rPr lang="en-US" sz="1800" b="0" dirty="0">
                  <a:solidFill>
                    <a:schemeClr val="bg1"/>
                  </a:solidFill>
                  <a:latin typeface="Gill Sans MT" charset="0"/>
                  <a:ea typeface="Gill Sans MT" charset="0"/>
                  <a:cs typeface="Gill Sans MT" charset="0"/>
                </a:rPr>
                <a:t>+33 1 42 89 23 74</a:t>
              </a:r>
            </a:p>
          </p:txBody>
        </p:sp>
        <p:pic>
          <p:nvPicPr>
            <p:cNvPr id="37" name="Image 3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31313" y="1808163"/>
              <a:ext cx="1297171" cy="1494682"/>
            </a:xfrm>
            <a:prstGeom prst="rect">
              <a:avLst/>
            </a:prstGeom>
          </p:spPr>
        </p:pic>
      </p:grpSp>
      <p:pic>
        <p:nvPicPr>
          <p:cNvPr id="20" name="Picture 6">
            <a:extLst>
              <a:ext uri="{FF2B5EF4-FFF2-40B4-BE49-F238E27FC236}">
                <a16:creationId xmlns:a16="http://schemas.microsoft.com/office/drawing/2014/main" id="{23394FF3-88A4-4A6C-9F9D-A33A1C9FFDA0}"/>
              </a:ext>
            </a:extLst>
          </p:cNvPr>
          <p:cNvPicPr>
            <a:picLocks/>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a:ext>
            </a:extLst>
          </a:blip>
          <a:srcRect t="-719"/>
          <a:stretch/>
        </p:blipFill>
        <p:spPr>
          <a:xfrm>
            <a:off x="1487489" y="2079213"/>
            <a:ext cx="1332681" cy="1330056"/>
          </a:xfrm>
          <a:prstGeom prst="rect">
            <a:avLst/>
          </a:prstGeom>
          <a:solidFill>
            <a:schemeClr val="accent2">
              <a:lumMod val="20000"/>
              <a:lumOff val="80000"/>
            </a:schemeClr>
          </a:solidFill>
          <a:ln w="6350">
            <a:solidFill>
              <a:schemeClr val="accent3"/>
            </a:solidFill>
          </a:ln>
        </p:spPr>
      </p:pic>
      <p:pic>
        <p:nvPicPr>
          <p:cNvPr id="21" name="Picture 6">
            <a:extLst>
              <a:ext uri="{FF2B5EF4-FFF2-40B4-BE49-F238E27FC236}">
                <a16:creationId xmlns:a16="http://schemas.microsoft.com/office/drawing/2014/main" id="{23394FF3-88A4-4A6C-9F9D-A33A1C9FFDA0}"/>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487489" y="3952140"/>
            <a:ext cx="1332681" cy="1328400"/>
          </a:xfrm>
          <a:prstGeom prst="rect">
            <a:avLst/>
          </a:prstGeom>
          <a:solidFill>
            <a:schemeClr val="accent2">
              <a:lumMod val="20000"/>
              <a:lumOff val="80000"/>
            </a:schemeClr>
          </a:solidFill>
          <a:ln w="6350">
            <a:solidFill>
              <a:schemeClr val="accent3"/>
            </a:solidFill>
          </a:ln>
        </p:spPr>
      </p:pic>
      <p:cxnSp>
        <p:nvCxnSpPr>
          <p:cNvPr id="34" name="Connecteur droit 33"/>
          <p:cNvCxnSpPr/>
          <p:nvPr/>
        </p:nvCxnSpPr>
        <p:spPr>
          <a:xfrm flipH="1">
            <a:off x="2101937" y="5277402"/>
            <a:ext cx="718233" cy="0"/>
          </a:xfrm>
          <a:prstGeom prst="line">
            <a:avLst/>
          </a:prstGeom>
          <a:ln w="38100">
            <a:solidFill>
              <a:schemeClr val="bg2"/>
            </a:solidFill>
            <a:tailEnd type="none"/>
          </a:ln>
        </p:spPr>
        <p:style>
          <a:lnRef idx="1">
            <a:schemeClr val="accent1"/>
          </a:lnRef>
          <a:fillRef idx="0">
            <a:schemeClr val="accent1"/>
          </a:fillRef>
          <a:effectRef idx="0">
            <a:schemeClr val="accent1"/>
          </a:effectRef>
          <a:fontRef idx="minor">
            <a:schemeClr val="tx1"/>
          </a:fontRef>
        </p:style>
      </p:cxnSp>
      <p:grpSp>
        <p:nvGrpSpPr>
          <p:cNvPr id="25" name="Grouper 24"/>
          <p:cNvGrpSpPr>
            <a:grpSpLocks noChangeAspect="1"/>
          </p:cNvGrpSpPr>
          <p:nvPr/>
        </p:nvGrpSpPr>
        <p:grpSpPr>
          <a:xfrm>
            <a:off x="5743190" y="3083668"/>
            <a:ext cx="456749" cy="468000"/>
            <a:chOff x="5216581" y="3317466"/>
            <a:chExt cx="563618" cy="577500"/>
          </a:xfrm>
        </p:grpSpPr>
        <p:sp>
          <p:nvSpPr>
            <p:cNvPr id="26" name="Rectangle 17"/>
            <p:cNvSpPr/>
            <p:nvPr/>
          </p:nvSpPr>
          <p:spPr>
            <a:xfrm rot="8100000" flipH="1">
              <a:off x="5216581" y="3317466"/>
              <a:ext cx="563618" cy="563614"/>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7" name="Rectangle 17"/>
            <p:cNvSpPr/>
            <p:nvPr/>
          </p:nvSpPr>
          <p:spPr>
            <a:xfrm rot="2700000">
              <a:off x="5243525" y="3550621"/>
              <a:ext cx="344345" cy="344345"/>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spTree>
    <p:extLst>
      <p:ext uri="{BB962C8B-B14F-4D97-AF65-F5344CB8AC3E}">
        <p14:creationId xmlns:p14="http://schemas.microsoft.com/office/powerpoint/2010/main" val="4853614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E9D31E0F-4783-DE4D-98B6-95AA53CB5A3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39611" y="1"/>
            <a:ext cx="12331611" cy="6858000"/>
          </a:xfrm>
          <a:prstGeom prst="rect">
            <a:avLst/>
          </a:prstGeom>
        </p:spPr>
      </p:pic>
      <p:sp>
        <p:nvSpPr>
          <p:cNvPr id="12" name="Rechteck 11"/>
          <p:cNvSpPr/>
          <p:nvPr/>
        </p:nvSpPr>
        <p:spPr bwMode="gray">
          <a:xfrm>
            <a:off x="-139612" y="4276990"/>
            <a:ext cx="12331611" cy="2586941"/>
          </a:xfrm>
          <a:prstGeom prst="rect">
            <a:avLst/>
          </a:prstGeom>
          <a:solidFill>
            <a:srgbClr val="000000">
              <a:alpha val="65000"/>
            </a:srgbClr>
          </a:solidFill>
        </p:spPr>
        <p:txBody>
          <a:bodyPr wrap="square" lIns="720000" tIns="0" bIns="180000" anchor="ctr" anchorCtr="0">
            <a:noAutofit/>
          </a:bodyPr>
          <a:lstStyle/>
          <a:p>
            <a:pPr marL="0" marR="0" lvl="0" indent="0" algn="l" defTabSz="914309" rtl="0" eaLnBrk="1" fontAlgn="auto" latinLnBrk="0" hangingPunct="1">
              <a:lnSpc>
                <a:spcPct val="100000"/>
              </a:lnSpc>
              <a:spcBef>
                <a:spcPts val="0"/>
              </a:spcBef>
              <a:spcAft>
                <a:spcPts val="0"/>
              </a:spcAft>
              <a:buClrTx/>
              <a:buSzTx/>
              <a:buFontTx/>
              <a:buNone/>
              <a:tabLst/>
              <a:defRPr/>
            </a:pPr>
            <a:endParaRPr kumimoji="0" lang="en-US" sz="4000" b="0" i="0" u="none" strike="noStrike" kern="1200" cap="none" spc="0" normalizeH="0" baseline="0" noProof="0" dirty="0">
              <a:ln>
                <a:noFill/>
              </a:ln>
              <a:solidFill>
                <a:prstClr val="white"/>
              </a:solidFill>
              <a:effectLst/>
              <a:uLnTx/>
              <a:uFillTx/>
              <a:latin typeface="Bebas Neue" panose="020B0606020202050201" pitchFamily="34" charset="0"/>
              <a:ea typeface="+mn-ea"/>
              <a:cs typeface="+mn-cs"/>
            </a:endParaRPr>
          </a:p>
        </p:txBody>
      </p:sp>
      <p:sp>
        <p:nvSpPr>
          <p:cNvPr id="3" name="Rechteck 2"/>
          <p:cNvSpPr/>
          <p:nvPr/>
        </p:nvSpPr>
        <p:spPr bwMode="gray">
          <a:xfrm>
            <a:off x="2499211" y="4888155"/>
            <a:ext cx="8221960" cy="1346972"/>
          </a:xfrm>
          <a:prstGeom prst="rect">
            <a:avLst/>
          </a:prstGeom>
        </p:spPr>
        <p:txBody>
          <a:bodyPr wrap="square" lIns="0" tIns="0" rIns="0" bIns="0">
            <a:spAutoFit/>
          </a:bodyPr>
          <a:lstStyle/>
          <a:p>
            <a:pPr marL="0" marR="0" lvl="0" indent="0" defTabSz="914309" rtl="0" eaLnBrk="1" fontAlgn="auto" latinLnBrk="0" hangingPunct="1">
              <a:lnSpc>
                <a:spcPts val="3560"/>
              </a:lnSpc>
              <a:spcBef>
                <a:spcPts val="0"/>
              </a:spcBef>
              <a:spcAft>
                <a:spcPts val="0"/>
              </a:spcAft>
              <a:buClrTx/>
              <a:buSzTx/>
              <a:buFontTx/>
              <a:buNone/>
              <a:tabLst/>
              <a:defRPr/>
            </a:pPr>
            <a:r>
              <a:rPr kumimoji="0" lang="fr-FR" sz="2800" b="0" i="0" u="none" strike="noStrike" kern="1200" cap="none" spc="0" normalizeH="0" baseline="0" noProof="0" dirty="0">
                <a:ln>
                  <a:noFill/>
                </a:ln>
                <a:solidFill>
                  <a:srgbClr val="FFFFFF"/>
                </a:solidFill>
                <a:effectLst/>
                <a:uLnTx/>
                <a:uFillTx/>
                <a:latin typeface="Century Gothic" charset="0"/>
                <a:ea typeface="Century Gothic" charset="0"/>
                <a:cs typeface="Century Gothic" charset="0"/>
              </a:rPr>
              <a:t>Le premier levier de création de valeur est la capacité à développer un réseau d’influence, c’est à dire : </a:t>
            </a:r>
            <a:r>
              <a:rPr kumimoji="0" lang="fr-FR" sz="2800" b="0" i="0" u="none" strike="noStrike" kern="1200" cap="none" spc="0" normalizeH="0" baseline="0" noProof="0" dirty="0">
                <a:ln>
                  <a:noFill/>
                </a:ln>
                <a:solidFill>
                  <a:srgbClr val="EC9F25"/>
                </a:solidFill>
                <a:effectLst/>
                <a:uLnTx/>
                <a:uFillTx/>
                <a:latin typeface="Century Gothic" charset="0"/>
                <a:ea typeface="Century Gothic" charset="0"/>
                <a:cs typeface="Century Gothic" charset="0"/>
              </a:rPr>
              <a:t>Animer des communautés  ! </a:t>
            </a:r>
          </a:p>
        </p:txBody>
      </p:sp>
      <p:grpSp>
        <p:nvGrpSpPr>
          <p:cNvPr id="20" name="Grouper 19"/>
          <p:cNvGrpSpPr/>
          <p:nvPr/>
        </p:nvGrpSpPr>
        <p:grpSpPr>
          <a:xfrm>
            <a:off x="850662" y="5831937"/>
            <a:ext cx="581852" cy="581856"/>
            <a:chOff x="1317903" y="5885139"/>
            <a:chExt cx="610916" cy="610920"/>
          </a:xfrm>
        </p:grpSpPr>
        <p:sp>
          <p:nvSpPr>
            <p:cNvPr id="9" name="Rectangle 17"/>
            <p:cNvSpPr/>
            <p:nvPr/>
          </p:nvSpPr>
          <p:spPr>
            <a:xfrm rot="2700000">
              <a:off x="1317901" y="5885141"/>
              <a:ext cx="610920" cy="61091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13" name="Rectangle 17"/>
            <p:cNvSpPr/>
            <p:nvPr/>
          </p:nvSpPr>
          <p:spPr>
            <a:xfrm rot="2700000">
              <a:off x="1523969" y="6078870"/>
              <a:ext cx="331739" cy="331737"/>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nvGrpSpPr>
          <p:cNvPr id="19" name="Grouper 18"/>
          <p:cNvGrpSpPr/>
          <p:nvPr/>
        </p:nvGrpSpPr>
        <p:grpSpPr>
          <a:xfrm>
            <a:off x="1101371" y="4969179"/>
            <a:ext cx="717096" cy="601282"/>
            <a:chOff x="618243" y="4191000"/>
            <a:chExt cx="1010860" cy="847602"/>
          </a:xfrm>
        </p:grpSpPr>
        <p:sp>
          <p:nvSpPr>
            <p:cNvPr id="17" name="Freihandform 7"/>
            <p:cNvSpPr/>
            <p:nvPr/>
          </p:nvSpPr>
          <p:spPr bwMode="gray">
            <a:xfrm>
              <a:off x="618243" y="4191000"/>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1" y="580653"/>
                  </a:cubicBezTo>
                  <a:lnTo>
                    <a:pt x="0" y="453991"/>
                  </a:lnTo>
                  <a:cubicBezTo>
                    <a:pt x="55029" y="428374"/>
                    <a:pt x="92862" y="402875"/>
                    <a:pt x="113498" y="377495"/>
                  </a:cubicBezTo>
                  <a:cubicBezTo>
                    <a:pt x="134134" y="352115"/>
                    <a:pt x="145638" y="322110"/>
                    <a:pt x="148010" y="287480"/>
                  </a:cubicBezTo>
                  <a:lnTo>
                    <a:pt x="0" y="287480"/>
                  </a:lnTo>
                  <a:lnTo>
                    <a:pt x="0" y="0"/>
                  </a:lnTo>
                  <a:close/>
                </a:path>
              </a:pathLst>
            </a:custGeom>
            <a:solidFill>
              <a:srgbClr val="FFFFFF">
                <a:alpha val="70000"/>
              </a:srgbClr>
            </a:solidFill>
            <a:ln w="12700">
              <a:noFill/>
              <a:round/>
              <a:headEnd/>
              <a:tailEnd/>
            </a:ln>
          </p:spPr>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 name="Freihandform 9"/>
            <p:cNvSpPr/>
            <p:nvPr/>
          </p:nvSpPr>
          <p:spPr bwMode="gray">
            <a:xfrm>
              <a:off x="1162305" y="4191000"/>
              <a:ext cx="466798" cy="847602"/>
            </a:xfrm>
            <a:custGeom>
              <a:avLst/>
              <a:gdLst/>
              <a:ahLst/>
              <a:cxnLst/>
              <a:rect l="l" t="t" r="r" b="b"/>
              <a:pathLst>
                <a:path w="309539" h="580653">
                  <a:moveTo>
                    <a:pt x="0" y="0"/>
                  </a:moveTo>
                  <a:lnTo>
                    <a:pt x="309539" y="0"/>
                  </a:lnTo>
                  <a:lnTo>
                    <a:pt x="309539" y="238380"/>
                  </a:lnTo>
                  <a:cubicBezTo>
                    <a:pt x="309539" y="326143"/>
                    <a:pt x="291275" y="395522"/>
                    <a:pt x="254747" y="446519"/>
                  </a:cubicBezTo>
                  <a:cubicBezTo>
                    <a:pt x="218219" y="497516"/>
                    <a:pt x="155837" y="542227"/>
                    <a:pt x="67600" y="580653"/>
                  </a:cubicBezTo>
                  <a:lnTo>
                    <a:pt x="0" y="453991"/>
                  </a:lnTo>
                  <a:cubicBezTo>
                    <a:pt x="55029" y="428374"/>
                    <a:pt x="92861" y="402875"/>
                    <a:pt x="113497" y="377495"/>
                  </a:cubicBezTo>
                  <a:cubicBezTo>
                    <a:pt x="134133" y="352115"/>
                    <a:pt x="145637" y="322110"/>
                    <a:pt x="148009" y="287480"/>
                  </a:cubicBezTo>
                  <a:lnTo>
                    <a:pt x="0" y="287480"/>
                  </a:lnTo>
                  <a:lnTo>
                    <a:pt x="0" y="0"/>
                  </a:lnTo>
                  <a:close/>
                </a:path>
              </a:pathLst>
            </a:custGeom>
            <a:solidFill>
              <a:srgbClr val="FFFFFF">
                <a:alpha val="70000"/>
              </a:srgbClr>
            </a:solidFill>
            <a:ln w="12700">
              <a:noFill/>
              <a:round/>
              <a:headEnd/>
              <a:tailEnd/>
            </a:ln>
          </p:spPr>
          <p:txBody>
            <a:bodyPr rtlCol="0" anchor="ctr"/>
            <a:lstStyle/>
            <a:p>
              <a:pPr marL="0" marR="0" lvl="0" indent="0" algn="ctr" defTabSz="914309" rtl="0" eaLnBrk="1" fontAlgn="auto" latinLnBrk="0" hangingPunct="1">
                <a:lnSpc>
                  <a:spcPct val="100000"/>
                </a:lnSpc>
                <a:spcBef>
                  <a:spcPts val="0"/>
                </a:spcBef>
                <a:spcAft>
                  <a:spcPts val="0"/>
                </a:spcAft>
                <a:buClrTx/>
                <a:buSzTx/>
                <a:buFontTx/>
                <a:buNone/>
                <a:tabLst/>
                <a:defRPr/>
              </a:pPr>
              <a:endParaRPr kumimoji="0" lang="en-US" sz="1900" b="0" i="0" u="none" strike="noStrike" kern="1200" cap="none" spc="0" normalizeH="0" baseline="0" noProof="0" dirty="0">
                <a:ln>
                  <a:noFill/>
                </a:ln>
                <a:solidFill>
                  <a:prstClr val="black"/>
                </a:solidFill>
                <a:effectLst/>
                <a:uLnTx/>
                <a:uFillTx/>
                <a:latin typeface="Calibri"/>
                <a:ea typeface="+mn-ea"/>
                <a:cs typeface="+mn-cs"/>
              </a:endParaRPr>
            </a:p>
          </p:txBody>
        </p:sp>
      </p:grpSp>
      <p:cxnSp>
        <p:nvCxnSpPr>
          <p:cNvPr id="21" name="Connecteur droit 20"/>
          <p:cNvCxnSpPr/>
          <p:nvPr/>
        </p:nvCxnSpPr>
        <p:spPr>
          <a:xfrm flipH="1">
            <a:off x="2499212" y="4265284"/>
            <a:ext cx="1841294" cy="0"/>
          </a:xfrm>
          <a:prstGeom prst="line">
            <a:avLst/>
          </a:prstGeom>
          <a:ln w="38100">
            <a:solidFill>
              <a:schemeClr val="accent1"/>
            </a:solidFill>
            <a:tailEnd type="none"/>
          </a:ln>
        </p:spPr>
        <p:style>
          <a:lnRef idx="1">
            <a:schemeClr val="accent1"/>
          </a:lnRef>
          <a:fillRef idx="0">
            <a:schemeClr val="accent1"/>
          </a:fillRef>
          <a:effectRef idx="0">
            <a:schemeClr val="accent1"/>
          </a:effectRef>
          <a:fontRef idx="minor">
            <a:schemeClr val="tx1"/>
          </a:fontRef>
        </p:style>
      </p:cxnSp>
      <p:pic>
        <p:nvPicPr>
          <p:cNvPr id="27" name="Image 2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60178" y="6428323"/>
            <a:ext cx="621353" cy="273600"/>
          </a:xfrm>
          <a:prstGeom prst="rect">
            <a:avLst/>
          </a:prstGeom>
        </p:spPr>
      </p:pic>
    </p:spTree>
    <p:extLst>
      <p:ext uri="{BB962C8B-B14F-4D97-AF65-F5344CB8AC3E}">
        <p14:creationId xmlns:p14="http://schemas.microsoft.com/office/powerpoint/2010/main" val="2026390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D707C82-ED2F-47DB-B8CA-192465BC1707}"/>
              </a:ext>
            </a:extLst>
          </p:cNvPr>
          <p:cNvSpPr/>
          <p:nvPr/>
        </p:nvSpPr>
        <p:spPr>
          <a:xfrm>
            <a:off x="1497276" y="2617076"/>
            <a:ext cx="10694723" cy="42409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36" name="Sous-titre 2">
            <a:extLst>
              <a:ext uri="{FF2B5EF4-FFF2-40B4-BE49-F238E27FC236}">
                <a16:creationId xmlns:a16="http://schemas.microsoft.com/office/drawing/2014/main" id="{923A8943-F231-4E57-A00F-B7830CF49098}"/>
              </a:ext>
            </a:extLst>
          </p:cNvPr>
          <p:cNvSpPr txBox="1">
            <a:spLocks/>
          </p:cNvSpPr>
          <p:nvPr/>
        </p:nvSpPr>
        <p:spPr>
          <a:xfrm>
            <a:off x="1410201" y="1160759"/>
            <a:ext cx="8427482" cy="110697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600" b="0" i="0" u="none" strike="noStrike" kern="1200" cap="none" spc="0" normalizeH="0" baseline="0" noProof="0" dirty="0" err="1">
                <a:ln>
                  <a:noFill/>
                </a:ln>
                <a:solidFill>
                  <a:schemeClr val="tx2"/>
                </a:solidFill>
                <a:effectLst/>
                <a:uLnTx/>
                <a:uFillTx/>
                <a:latin typeface="Century Gothic "/>
                <a:ea typeface="+mn-ea"/>
                <a:cs typeface="+mn-cs"/>
              </a:rPr>
              <a:t>Losam</a:t>
            </a:r>
            <a:r>
              <a:rPr kumimoji="0" lang="fr-FR" sz="1600" b="0" i="0" u="none" strike="noStrike" kern="1200" cap="none" spc="0" normalizeH="0" baseline="0" noProof="0" dirty="0">
                <a:ln>
                  <a:noFill/>
                </a:ln>
                <a:solidFill>
                  <a:schemeClr val="tx2"/>
                </a:solidFill>
                <a:effectLst/>
                <a:uLnTx/>
                <a:uFillTx/>
                <a:latin typeface="Century Gothic "/>
                <a:ea typeface="+mn-ea"/>
                <a:cs typeface="+mn-cs"/>
              </a:rPr>
              <a:t> Agency est la </a:t>
            </a:r>
            <a:r>
              <a:rPr kumimoji="0" lang="fr-FR" sz="1600" b="1" i="0" u="none" strike="noStrike" kern="1200" cap="none" spc="0" normalizeH="0" baseline="0" noProof="0" dirty="0">
                <a:ln>
                  <a:noFill/>
                </a:ln>
                <a:solidFill>
                  <a:schemeClr val="tx2"/>
                </a:solidFill>
                <a:effectLst/>
                <a:uLnTx/>
                <a:uFillTx/>
                <a:latin typeface="Century Gothic "/>
                <a:ea typeface="+mn-ea"/>
                <a:cs typeface="+mn-cs"/>
              </a:rPr>
              <a:t>première agence de marketing et de networking exclusivement dédiée aux entreprises B2B</a:t>
            </a:r>
            <a:r>
              <a:rPr kumimoji="0" lang="fr-FR" sz="1600" b="0" i="0" u="none" strike="noStrike" kern="1200" cap="none" spc="0" normalizeH="0" baseline="0" noProof="0" dirty="0">
                <a:ln>
                  <a:noFill/>
                </a:ln>
                <a:solidFill>
                  <a:schemeClr val="tx2"/>
                </a:solidFill>
                <a:effectLst/>
                <a:uLnTx/>
                <a:uFillTx/>
                <a:latin typeface="Century Gothic "/>
                <a:ea typeface="+mn-ea"/>
                <a:cs typeface="+mn-cs"/>
              </a:rPr>
              <a:t>. </a:t>
            </a:r>
          </a:p>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1600" b="0" i="0" u="none" strike="noStrike" kern="1200" cap="none" spc="0" normalizeH="0" baseline="0" noProof="0" dirty="0">
                <a:ln>
                  <a:noFill/>
                </a:ln>
                <a:solidFill>
                  <a:schemeClr val="tx2"/>
                </a:solidFill>
                <a:effectLst/>
                <a:uLnTx/>
                <a:uFillTx/>
                <a:latin typeface="Century Gothic "/>
                <a:ea typeface="+mn-ea"/>
                <a:cs typeface="+mn-cs"/>
              </a:rPr>
              <a:t>Notre mission est d’accroitre le </a:t>
            </a:r>
            <a:r>
              <a:rPr kumimoji="0" lang="fr-FR" sz="1600" b="1" i="0" u="none" strike="noStrike" kern="1200" cap="none" spc="0" normalizeH="0" baseline="0" noProof="0" dirty="0">
                <a:ln>
                  <a:noFill/>
                </a:ln>
                <a:solidFill>
                  <a:schemeClr val="tx2"/>
                </a:solidFill>
                <a:effectLst/>
                <a:uLnTx/>
                <a:uFillTx/>
                <a:latin typeface="Century Gothic "/>
                <a:ea typeface="+mn-ea"/>
                <a:cs typeface="+mn-cs"/>
              </a:rPr>
              <a:t>pouvoir d’influence</a:t>
            </a:r>
            <a:r>
              <a:rPr kumimoji="0" lang="fr-FR" sz="1600" b="0" i="0" u="none" strike="noStrike" kern="1200" cap="none" spc="0" normalizeH="0" baseline="0" noProof="0" dirty="0">
                <a:ln>
                  <a:noFill/>
                </a:ln>
                <a:solidFill>
                  <a:schemeClr val="tx2"/>
                </a:solidFill>
                <a:effectLst/>
                <a:uLnTx/>
                <a:uFillTx/>
                <a:latin typeface="Century Gothic "/>
                <a:ea typeface="+mn-ea"/>
                <a:cs typeface="+mn-cs"/>
              </a:rPr>
              <a:t> de nos clients et d’accélérer le développement de leurs ventes en développant la puissance de leurs réseaux.  </a:t>
            </a:r>
          </a:p>
        </p:txBody>
      </p:sp>
      <p:sp>
        <p:nvSpPr>
          <p:cNvPr id="49" name="Sous-titre 2">
            <a:extLst>
              <a:ext uri="{FF2B5EF4-FFF2-40B4-BE49-F238E27FC236}">
                <a16:creationId xmlns:a16="http://schemas.microsoft.com/office/drawing/2014/main" id="{9CBA724A-83A9-CA4C-90EE-50C775BEA154}"/>
              </a:ext>
            </a:extLst>
          </p:cNvPr>
          <p:cNvSpPr txBox="1">
            <a:spLocks/>
          </p:cNvSpPr>
          <p:nvPr/>
        </p:nvSpPr>
        <p:spPr>
          <a:xfrm>
            <a:off x="1711600" y="3759377"/>
            <a:ext cx="6518000" cy="27084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fr-FR" sz="1200" b="0" i="0" u="none" strike="noStrike" kern="1200" cap="none" spc="0" normalizeH="0" baseline="0" noProof="0" dirty="0">
                <a:ln>
                  <a:noFill/>
                </a:ln>
                <a:solidFill>
                  <a:schemeClr val="bg1"/>
                </a:solidFill>
                <a:effectLst/>
                <a:uLnTx/>
                <a:uFillTx/>
                <a:latin typeface="Century Gothic "/>
                <a:ea typeface="+mn-ea"/>
                <a:cs typeface="+mn-cs"/>
              </a:rPr>
              <a:t>Nous nous appuyons sur un </a:t>
            </a:r>
            <a:r>
              <a:rPr kumimoji="0" lang="fr-FR" sz="1200" b="1" i="0" u="none" strike="noStrike" kern="1200" cap="none" spc="0" normalizeH="0" baseline="0" noProof="0" dirty="0">
                <a:ln>
                  <a:noFill/>
                </a:ln>
                <a:solidFill>
                  <a:schemeClr val="bg1"/>
                </a:solidFill>
                <a:effectLst/>
                <a:uLnTx/>
                <a:uFillTx/>
                <a:latin typeface="Century Gothic "/>
                <a:ea typeface="+mn-ea"/>
                <a:cs typeface="+mn-cs"/>
              </a:rPr>
              <a:t>réseau qualifié de dirigeants </a:t>
            </a:r>
            <a:r>
              <a:rPr kumimoji="0" lang="fr-FR" sz="1200" b="0" i="0" u="none" strike="noStrike" kern="1200" cap="none" spc="0" normalizeH="0" baseline="0" noProof="0" dirty="0">
                <a:ln>
                  <a:noFill/>
                </a:ln>
                <a:solidFill>
                  <a:schemeClr val="bg1"/>
                </a:solidFill>
                <a:effectLst/>
                <a:uLnTx/>
                <a:uFillTx/>
                <a:latin typeface="Century Gothic "/>
                <a:ea typeface="+mn-ea"/>
                <a:cs typeface="+mn-cs"/>
              </a:rPr>
              <a:t>pour fédérer autour de nos clients des communautés de décideurs cibles.</a:t>
            </a:r>
          </a:p>
          <a:p>
            <a:pPr marL="0" marR="0" lvl="0" indent="0"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fr-FR" sz="1200" b="0" i="0" u="none" strike="noStrike" kern="1200" cap="none" spc="0" normalizeH="0" baseline="0" noProof="0" dirty="0">
                <a:ln>
                  <a:noFill/>
                </a:ln>
                <a:solidFill>
                  <a:schemeClr val="bg1"/>
                </a:solidFill>
                <a:effectLst/>
                <a:uLnTx/>
                <a:uFillTx/>
                <a:latin typeface="Century Gothic "/>
                <a:ea typeface="+mn-ea"/>
                <a:cs typeface="+mn-cs"/>
              </a:rPr>
              <a:t>L’agence travaille principalement en marque blanche, au nom et pour le compte de nos clients.</a:t>
            </a:r>
          </a:p>
          <a:p>
            <a:pPr marL="182563" marR="0" lvl="0" indent="-182563" defTabSz="914400" rtl="0" eaLnBrk="1" fontAlgn="auto" latinLnBrk="0" hangingPunct="1">
              <a:lnSpc>
                <a:spcPct val="100000"/>
              </a:lnSpc>
              <a:spcBef>
                <a:spcPts val="1000"/>
              </a:spcBef>
              <a:spcAft>
                <a:spcPts val="0"/>
              </a:spcAft>
              <a:buClrTx/>
              <a:buSzTx/>
              <a:buFont typeface="Arial" panose="020B0604020202020204" pitchFamily="34" charset="0"/>
              <a:buNone/>
              <a:defRPr/>
            </a:pPr>
            <a:r>
              <a:rPr kumimoji="0" lang="fr-FR" sz="1200" b="0" i="0" u="none" strike="noStrike" kern="1200" cap="none" spc="0" normalizeH="0" baseline="0" noProof="0" dirty="0">
                <a:ln>
                  <a:noFill/>
                </a:ln>
                <a:solidFill>
                  <a:schemeClr val="tx2"/>
                </a:solidFill>
                <a:effectLst/>
                <a:uLnTx/>
                <a:uFillTx/>
                <a:latin typeface="Century Gothic "/>
                <a:ea typeface="+mn-ea"/>
                <a:cs typeface="+mn-cs"/>
              </a:rPr>
              <a:t>Nous avons </a:t>
            </a:r>
            <a:r>
              <a:rPr kumimoji="0" lang="fr-FR" sz="1200" b="1" i="0" u="none" strike="noStrike" kern="1200" cap="none" spc="0" normalizeH="0" baseline="0" noProof="0" dirty="0">
                <a:ln>
                  <a:noFill/>
                </a:ln>
                <a:solidFill>
                  <a:schemeClr val="tx2"/>
                </a:solidFill>
                <a:effectLst/>
                <a:uLnTx/>
                <a:uFillTx/>
                <a:latin typeface="Century Gothic "/>
                <a:ea typeface="+mn-ea"/>
                <a:cs typeface="+mn-cs"/>
              </a:rPr>
              <a:t>4 obsessions </a:t>
            </a:r>
            <a:r>
              <a:rPr kumimoji="0" lang="fr-FR" sz="1200" b="0" i="0" u="none" strike="noStrike" kern="1200" cap="none" spc="0" normalizeH="0" baseline="0" noProof="0" dirty="0">
                <a:ln>
                  <a:noFill/>
                </a:ln>
                <a:solidFill>
                  <a:schemeClr val="tx2"/>
                </a:solidFill>
                <a:effectLst/>
                <a:uLnTx/>
                <a:uFillTx/>
                <a:latin typeface="Century Gothic "/>
                <a:ea typeface="+mn-ea"/>
                <a:cs typeface="+mn-cs"/>
              </a:rPr>
              <a:t>:</a:t>
            </a:r>
          </a:p>
          <a:p>
            <a:pPr marL="182563" marR="0" lvl="0" indent="-182563" defTabSz="914400" rtl="0" eaLnBrk="1" fontAlgn="auto" latinLnBrk="0" hangingPunct="1">
              <a:lnSpc>
                <a:spcPct val="100000"/>
              </a:lnSpc>
              <a:spcBef>
                <a:spcPts val="1000"/>
              </a:spcBef>
              <a:spcAft>
                <a:spcPts val="0"/>
              </a:spcAft>
              <a:buClrTx/>
              <a:buSzTx/>
              <a:buFont typeface="Arial" panose="020B0604020202020204" pitchFamily="34" charset="0"/>
              <a:buChar char="•"/>
              <a:defRPr/>
            </a:pPr>
            <a:r>
              <a:rPr kumimoji="0" lang="fr-FR" sz="1200" b="0" i="0" u="none" strike="noStrike" kern="1200" cap="none" spc="0" normalizeH="0" baseline="0" noProof="0" dirty="0">
                <a:ln>
                  <a:noFill/>
                </a:ln>
                <a:solidFill>
                  <a:schemeClr val="tx2"/>
                </a:solidFill>
                <a:effectLst/>
                <a:uLnTx/>
                <a:uFillTx/>
                <a:latin typeface="Century Gothic "/>
                <a:ea typeface="+mn-ea"/>
                <a:cs typeface="+mn-cs"/>
              </a:rPr>
              <a:t>Fédérer, animer et développer des communautés</a:t>
            </a:r>
          </a:p>
          <a:p>
            <a:pPr marL="182563" marR="0" lvl="0" indent="-182563" defTabSz="914400" rtl="0" eaLnBrk="1" fontAlgn="auto" latinLnBrk="0" hangingPunct="1">
              <a:lnSpc>
                <a:spcPct val="100000"/>
              </a:lnSpc>
              <a:spcBef>
                <a:spcPts val="1000"/>
              </a:spcBef>
              <a:spcAft>
                <a:spcPts val="0"/>
              </a:spcAft>
              <a:buClrTx/>
              <a:buSzTx/>
              <a:buFont typeface="Arial" panose="020B0604020202020204" pitchFamily="34" charset="0"/>
              <a:buChar char="•"/>
              <a:defRPr/>
            </a:pPr>
            <a:r>
              <a:rPr kumimoji="0" lang="fr-FR" sz="1200" b="0" i="0" u="none" strike="noStrike" kern="1200" cap="none" spc="0" normalizeH="0" baseline="0" noProof="0" dirty="0">
                <a:ln>
                  <a:noFill/>
                </a:ln>
                <a:solidFill>
                  <a:schemeClr val="tx2"/>
                </a:solidFill>
                <a:effectLst/>
                <a:uLnTx/>
                <a:uFillTx/>
                <a:latin typeface="Century Gothic "/>
                <a:ea typeface="+mn-ea"/>
                <a:cs typeface="+mn-cs"/>
              </a:rPr>
              <a:t>Démontrer des résultats tangibles</a:t>
            </a:r>
          </a:p>
          <a:p>
            <a:pPr marL="182563" marR="0" lvl="0" indent="-182563" defTabSz="914400" rtl="0" eaLnBrk="1" fontAlgn="auto" latinLnBrk="0" hangingPunct="1">
              <a:lnSpc>
                <a:spcPct val="100000"/>
              </a:lnSpc>
              <a:spcBef>
                <a:spcPts val="1000"/>
              </a:spcBef>
              <a:spcAft>
                <a:spcPts val="0"/>
              </a:spcAft>
              <a:buClrTx/>
              <a:buSzTx/>
              <a:buFont typeface="Arial" panose="020B0604020202020204" pitchFamily="34" charset="0"/>
              <a:buChar char="•"/>
              <a:defRPr/>
            </a:pPr>
            <a:r>
              <a:rPr kumimoji="0" lang="fr-FR" sz="1200" b="0" i="0" u="none" strike="noStrike" kern="1200" cap="none" spc="0" normalizeH="0" baseline="0" noProof="0" dirty="0">
                <a:ln>
                  <a:noFill/>
                </a:ln>
                <a:solidFill>
                  <a:schemeClr val="tx2"/>
                </a:solidFill>
                <a:effectLst/>
                <a:uLnTx/>
                <a:uFillTx/>
                <a:latin typeface="Century Gothic "/>
                <a:ea typeface="+mn-ea"/>
                <a:cs typeface="+mn-cs"/>
              </a:rPr>
              <a:t>Innover sans cesse à travers des idées qui marquent des ruptures</a:t>
            </a:r>
          </a:p>
          <a:p>
            <a:pPr marL="182563" marR="0" lvl="0" indent="-182563" defTabSz="914400" rtl="0" eaLnBrk="1" fontAlgn="auto" latinLnBrk="0" hangingPunct="1">
              <a:lnSpc>
                <a:spcPct val="100000"/>
              </a:lnSpc>
              <a:spcBef>
                <a:spcPts val="1000"/>
              </a:spcBef>
              <a:spcAft>
                <a:spcPts val="0"/>
              </a:spcAft>
              <a:buClrTx/>
              <a:buSzTx/>
              <a:buFont typeface="Arial" panose="020B0604020202020204" pitchFamily="34" charset="0"/>
              <a:buChar char="•"/>
              <a:defRPr/>
            </a:pPr>
            <a:r>
              <a:rPr kumimoji="0" lang="fr-FR" sz="1200" b="0" i="0" u="none" strike="noStrike" kern="1200" cap="none" spc="0" normalizeH="0" baseline="0" noProof="0" dirty="0">
                <a:ln>
                  <a:noFill/>
                </a:ln>
                <a:solidFill>
                  <a:schemeClr val="tx2"/>
                </a:solidFill>
                <a:effectLst/>
                <a:uLnTx/>
                <a:uFillTx/>
                <a:latin typeface="Century Gothic "/>
                <a:ea typeface="+mn-ea"/>
                <a:cs typeface="+mn-cs"/>
              </a:rPr>
              <a:t>Se démarquer par une qualité d’exécution irréprochable </a:t>
            </a:r>
            <a:br>
              <a:rPr kumimoji="0" lang="fr-FR" sz="1200" b="0" i="0" u="none" strike="noStrike" kern="1200" cap="none" spc="0" normalizeH="0" baseline="0" noProof="0" dirty="0">
                <a:ln>
                  <a:noFill/>
                </a:ln>
                <a:solidFill>
                  <a:schemeClr val="tx2"/>
                </a:solidFill>
                <a:effectLst/>
                <a:uLnTx/>
                <a:uFillTx/>
                <a:latin typeface="Century Gothic "/>
                <a:ea typeface="+mn-ea"/>
                <a:cs typeface="+mn-cs"/>
              </a:rPr>
            </a:br>
            <a:r>
              <a:rPr kumimoji="0" lang="fr-FR" sz="1200" b="0" i="0" u="none" strike="noStrike" kern="1200" cap="none" spc="0" normalizeH="0" baseline="0" noProof="0" dirty="0">
                <a:ln>
                  <a:noFill/>
                </a:ln>
                <a:solidFill>
                  <a:schemeClr val="tx2"/>
                </a:solidFill>
                <a:effectLst/>
                <a:uLnTx/>
                <a:uFillTx/>
                <a:latin typeface="Century Gothic "/>
                <a:ea typeface="+mn-ea"/>
                <a:cs typeface="+mn-cs"/>
              </a:rPr>
              <a:t>(car vous savez où se cache le diable…)</a:t>
            </a:r>
          </a:p>
        </p:txBody>
      </p:sp>
      <p:sp>
        <p:nvSpPr>
          <p:cNvPr id="10" name="Sous-titre 2">
            <a:extLst>
              <a:ext uri="{FF2B5EF4-FFF2-40B4-BE49-F238E27FC236}">
                <a16:creationId xmlns:a16="http://schemas.microsoft.com/office/drawing/2014/main" id="{B1B7B66E-2A5F-4FAE-9FD4-A6EC86EFC697}"/>
              </a:ext>
            </a:extLst>
          </p:cNvPr>
          <p:cNvSpPr txBox="1">
            <a:spLocks/>
          </p:cNvSpPr>
          <p:nvPr/>
        </p:nvSpPr>
        <p:spPr>
          <a:xfrm>
            <a:off x="1379311" y="595126"/>
            <a:ext cx="7474404"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3200" b="0" i="0" u="none" strike="noStrike" kern="1200" cap="all" spc="0" normalizeH="0" noProof="0" dirty="0" err="1">
                <a:ln>
                  <a:noFill/>
                </a:ln>
                <a:solidFill>
                  <a:schemeClr val="tx2"/>
                </a:solidFill>
                <a:effectLst/>
                <a:uLnTx/>
                <a:uFillTx/>
                <a:latin typeface="Gill Sans MT" charset="0"/>
                <a:ea typeface="Gill Sans MT" charset="0"/>
                <a:cs typeface="Gill Sans MT" charset="0"/>
              </a:rPr>
              <a:t>Losam</a:t>
            </a:r>
            <a:r>
              <a:rPr kumimoji="0" lang="fr-FR" sz="3200" b="0" i="0" u="none" strike="noStrike" kern="1200" cap="all" spc="0" normalizeH="0" noProof="0" dirty="0">
                <a:ln>
                  <a:noFill/>
                </a:ln>
                <a:solidFill>
                  <a:schemeClr val="tx2"/>
                </a:solidFill>
                <a:effectLst/>
                <a:uLnTx/>
                <a:uFillTx/>
                <a:latin typeface="Gill Sans MT" charset="0"/>
                <a:ea typeface="Gill Sans MT" charset="0"/>
                <a:cs typeface="Gill Sans MT" charset="0"/>
              </a:rPr>
              <a:t> Agency</a:t>
            </a:r>
          </a:p>
        </p:txBody>
      </p:sp>
      <p:sp>
        <p:nvSpPr>
          <p:cNvPr id="11" name="Sous-titre 2">
            <a:extLst>
              <a:ext uri="{FF2B5EF4-FFF2-40B4-BE49-F238E27FC236}">
                <a16:creationId xmlns:a16="http://schemas.microsoft.com/office/drawing/2014/main" id="{B1B7B66E-2A5F-4FAE-9FD4-A6EC86EFC697}"/>
              </a:ext>
            </a:extLst>
          </p:cNvPr>
          <p:cNvSpPr txBox="1">
            <a:spLocks/>
          </p:cNvSpPr>
          <p:nvPr/>
        </p:nvSpPr>
        <p:spPr>
          <a:xfrm>
            <a:off x="1674500" y="3189904"/>
            <a:ext cx="3870230" cy="4801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800" b="0" i="0" u="none" strike="noStrike" kern="1200" cap="all" spc="0" normalizeH="0" noProof="0" dirty="0">
                <a:ln>
                  <a:noFill/>
                </a:ln>
                <a:solidFill>
                  <a:schemeClr val="tx2"/>
                </a:solidFill>
                <a:effectLst/>
                <a:uLnTx/>
                <a:uFillTx/>
                <a:latin typeface="Gill Sans MT" charset="0"/>
                <a:ea typeface="Gill Sans MT" charset="0"/>
                <a:cs typeface="Gill Sans MT" charset="0"/>
              </a:rPr>
              <a:t>Notre démarche</a:t>
            </a:r>
          </a:p>
        </p:txBody>
      </p:sp>
      <p:grpSp>
        <p:nvGrpSpPr>
          <p:cNvPr id="3" name="Grouper 2"/>
          <p:cNvGrpSpPr/>
          <p:nvPr/>
        </p:nvGrpSpPr>
        <p:grpSpPr>
          <a:xfrm>
            <a:off x="-1" y="69450"/>
            <a:ext cx="1704809" cy="326493"/>
            <a:chOff x="4277679" y="5664586"/>
            <a:chExt cx="2855658" cy="546896"/>
          </a:xfrm>
        </p:grpSpPr>
        <p:sp>
          <p:nvSpPr>
            <p:cNvPr id="14"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15"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16" name="Connecteur droit 15"/>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20" name="Rectangle 17"/>
          <p:cNvSpPr/>
          <p:nvPr/>
        </p:nvSpPr>
        <p:spPr>
          <a:xfrm rot="8100000">
            <a:off x="1741153" y="2623820"/>
            <a:ext cx="322467" cy="32246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1" name="Rectangle 17"/>
          <p:cNvSpPr/>
          <p:nvPr/>
        </p:nvSpPr>
        <p:spPr>
          <a:xfrm rot="8100000">
            <a:off x="1804675" y="2743082"/>
            <a:ext cx="197454" cy="197454"/>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pic>
        <p:nvPicPr>
          <p:cNvPr id="18" name="Image 17"/>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8623140" y="2403276"/>
            <a:ext cx="2966971" cy="3868970"/>
          </a:xfrm>
          <a:prstGeom prst="rect">
            <a:avLst/>
          </a:prstGeom>
        </p:spPr>
      </p:pic>
      <p:cxnSp>
        <p:nvCxnSpPr>
          <p:cNvPr id="25" name="Connecteur droit 24"/>
          <p:cNvCxnSpPr/>
          <p:nvPr/>
        </p:nvCxnSpPr>
        <p:spPr>
          <a:xfrm flipH="1">
            <a:off x="8853715" y="2403276"/>
            <a:ext cx="1841294" cy="0"/>
          </a:xfrm>
          <a:prstGeom prst="line">
            <a:avLst/>
          </a:prstGeom>
          <a:ln w="38100">
            <a:solidFill>
              <a:schemeClr val="accent1"/>
            </a:solidFill>
            <a:tailEnd type="none"/>
          </a:ln>
        </p:spPr>
        <p:style>
          <a:lnRef idx="1">
            <a:schemeClr val="accent1"/>
          </a:lnRef>
          <a:fillRef idx="0">
            <a:schemeClr val="accent1"/>
          </a:fillRef>
          <a:effectRef idx="0">
            <a:schemeClr val="accent1"/>
          </a:effectRef>
          <a:fontRef idx="minor">
            <a:schemeClr val="tx1"/>
          </a:fontRef>
        </p:style>
      </p:cxnSp>
      <p:pic>
        <p:nvPicPr>
          <p:cNvPr id="29" name="Imag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60178" y="6428323"/>
            <a:ext cx="621353" cy="273600"/>
          </a:xfrm>
          <a:prstGeom prst="rect">
            <a:avLst/>
          </a:prstGeom>
        </p:spPr>
      </p:pic>
    </p:spTree>
    <p:extLst>
      <p:ext uri="{BB962C8B-B14F-4D97-AF65-F5344CB8AC3E}">
        <p14:creationId xmlns:p14="http://schemas.microsoft.com/office/powerpoint/2010/main" val="14225769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rot="2700000">
            <a:off x="4646685" y="2959688"/>
            <a:ext cx="1434258" cy="1434260"/>
          </a:xfrm>
          <a:prstGeom prst="rect">
            <a:avLst/>
          </a:prstGeom>
          <a:solidFill>
            <a:schemeClr val="accent5"/>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56" name="Rectangle 17"/>
          <p:cNvSpPr/>
          <p:nvPr/>
        </p:nvSpPr>
        <p:spPr>
          <a:xfrm rot="13500000">
            <a:off x="2841273" y="2448637"/>
            <a:ext cx="2369447" cy="141446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Lst>
            <a:ahLst/>
            <a:cxnLst>
              <a:cxn ang="0">
                <a:pos x="connsiteX0" y="connsiteY0"/>
              </a:cxn>
              <a:cxn ang="0">
                <a:pos x="connsiteX1" y="connsiteY1"/>
              </a:cxn>
              <a:cxn ang="0">
                <a:pos x="connsiteX2" y="connsiteY2"/>
              </a:cxn>
              <a:cxn ang="0">
                <a:pos x="connsiteX3" y="connsiteY3"/>
              </a:cxn>
            </a:cxnLst>
            <a:rect l="l" t="t" r="r" b="b"/>
            <a:pathLst>
              <a:path w="1456384" h="869404">
                <a:moveTo>
                  <a:pt x="588282" y="0"/>
                </a:moveTo>
                <a:lnTo>
                  <a:pt x="1456384" y="0"/>
                </a:lnTo>
                <a:lnTo>
                  <a:pt x="1456384" y="868102"/>
                </a:lnTo>
                <a:lnTo>
                  <a:pt x="0" y="869404"/>
                </a:lnTo>
              </a:path>
            </a:pathLst>
          </a:cu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57" name="Rectangle 17"/>
          <p:cNvSpPr/>
          <p:nvPr/>
        </p:nvSpPr>
        <p:spPr>
          <a:xfrm rot="8100000" flipH="1">
            <a:off x="5516906" y="2448637"/>
            <a:ext cx="2369447" cy="141446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Lst>
            <a:ahLst/>
            <a:cxnLst>
              <a:cxn ang="0">
                <a:pos x="connsiteX0" y="connsiteY0"/>
              </a:cxn>
              <a:cxn ang="0">
                <a:pos x="connsiteX1" y="connsiteY1"/>
              </a:cxn>
              <a:cxn ang="0">
                <a:pos x="connsiteX2" y="connsiteY2"/>
              </a:cxn>
              <a:cxn ang="0">
                <a:pos x="connsiteX3" y="connsiteY3"/>
              </a:cxn>
            </a:cxnLst>
            <a:rect l="l" t="t" r="r" b="b"/>
            <a:pathLst>
              <a:path w="1456384" h="869404">
                <a:moveTo>
                  <a:pt x="588282" y="0"/>
                </a:moveTo>
                <a:lnTo>
                  <a:pt x="1456384" y="0"/>
                </a:lnTo>
                <a:lnTo>
                  <a:pt x="1456384" y="868102"/>
                </a:lnTo>
                <a:lnTo>
                  <a:pt x="0" y="869404"/>
                </a:lnTo>
              </a:path>
            </a:pathLst>
          </a:custGeom>
          <a:no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64" name="Rectangle 63"/>
          <p:cNvSpPr/>
          <p:nvPr/>
        </p:nvSpPr>
        <p:spPr>
          <a:xfrm>
            <a:off x="2651275" y="3454922"/>
            <a:ext cx="1490928" cy="5937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5" name="Rectangle 64"/>
          <p:cNvSpPr/>
          <p:nvPr/>
        </p:nvSpPr>
        <p:spPr>
          <a:xfrm>
            <a:off x="6686927" y="3454922"/>
            <a:ext cx="1490928" cy="5937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Sous-titre 2">
            <a:extLst>
              <a:ext uri="{FF2B5EF4-FFF2-40B4-BE49-F238E27FC236}">
                <a16:creationId xmlns:a16="http://schemas.microsoft.com/office/drawing/2014/main" id="{923A8943-F231-4E57-A00F-B7830CF49098}"/>
              </a:ext>
            </a:extLst>
          </p:cNvPr>
          <p:cNvSpPr txBox="1">
            <a:spLocks/>
          </p:cNvSpPr>
          <p:nvPr/>
        </p:nvSpPr>
        <p:spPr>
          <a:xfrm>
            <a:off x="1404929" y="1160759"/>
            <a:ext cx="8569387" cy="3139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600" dirty="0">
                <a:solidFill>
                  <a:schemeClr val="tx2">
                    <a:lumMod val="60000"/>
                    <a:lumOff val="40000"/>
                  </a:schemeClr>
                </a:solidFill>
                <a:latin typeface="Century Gothic "/>
              </a:rPr>
              <a:t>Démultiplier </a:t>
            </a:r>
            <a:r>
              <a:rPr lang="fr-FR" sz="1600" b="1" dirty="0">
                <a:solidFill>
                  <a:schemeClr val="tx2">
                    <a:lumMod val="60000"/>
                    <a:lumOff val="40000"/>
                  </a:schemeClr>
                </a:solidFill>
                <a:latin typeface="Century Gothic "/>
              </a:rPr>
              <a:t>les opportunités d’influence et de business </a:t>
            </a:r>
            <a:r>
              <a:rPr lang="fr-FR" sz="1600" dirty="0">
                <a:solidFill>
                  <a:schemeClr val="tx2">
                    <a:lumMod val="60000"/>
                    <a:lumOff val="40000"/>
                  </a:schemeClr>
                </a:solidFill>
                <a:latin typeface="Century Gothic "/>
              </a:rPr>
              <a:t>en cumulant deux facteurs : </a:t>
            </a:r>
          </a:p>
        </p:txBody>
      </p:sp>
      <p:grpSp>
        <p:nvGrpSpPr>
          <p:cNvPr id="17" name="Grouper 16"/>
          <p:cNvGrpSpPr/>
          <p:nvPr/>
        </p:nvGrpSpPr>
        <p:grpSpPr>
          <a:xfrm>
            <a:off x="-1" y="6945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28" name="Textfeld 9"/>
          <p:cNvSpPr txBox="1"/>
          <p:nvPr/>
        </p:nvSpPr>
        <p:spPr bwMode="white">
          <a:xfrm>
            <a:off x="4418176" y="5363320"/>
            <a:ext cx="1891271" cy="690638"/>
          </a:xfrm>
          <a:prstGeom prst="rect">
            <a:avLst/>
          </a:prstGeom>
          <a:noFill/>
        </p:spPr>
        <p:txBody>
          <a:bodyPr wrap="square" rtlCol="0">
            <a:spAutoFit/>
          </a:bodyPr>
          <a:lstStyle/>
          <a:p>
            <a:pPr marL="0" marR="0" lvl="0" indent="0" algn="ctr" defTabSz="914309" rtl="0" eaLnBrk="1" fontAlgn="auto" latinLnBrk="0" hangingPunct="1">
              <a:lnSpc>
                <a:spcPct val="80000"/>
              </a:lnSpc>
              <a:spcBef>
                <a:spcPts val="0"/>
              </a:spcBef>
              <a:spcAft>
                <a:spcPts val="0"/>
              </a:spcAft>
              <a:buClrTx/>
              <a:buSzTx/>
              <a:buFontTx/>
              <a:buNone/>
              <a:tabLst/>
              <a:defRPr/>
            </a:pPr>
            <a:r>
              <a:rPr kumimoji="0" lang="en-US" sz="2400" b="1" i="0" u="none" strike="noStrike" kern="1200" cap="none" spc="0" normalizeH="0" baseline="0" noProof="0" dirty="0">
                <a:ln>
                  <a:noFill/>
                </a:ln>
                <a:solidFill>
                  <a:schemeClr val="accent5"/>
                </a:solidFill>
                <a:effectLst/>
                <a:uLnTx/>
                <a:uFillTx/>
                <a:latin typeface="Century Gothic" charset="0"/>
                <a:ea typeface="Century Gothic" charset="0"/>
                <a:cs typeface="Century Gothic" charset="0"/>
              </a:rPr>
              <a:t>LEADS FACTORY</a:t>
            </a:r>
            <a:endParaRPr kumimoji="0" lang="en-US" sz="1800" b="1" i="0" u="none" strike="noStrike" kern="1200" cap="none" spc="0" normalizeH="0" baseline="0" noProof="0" dirty="0">
              <a:ln>
                <a:noFill/>
              </a:ln>
              <a:solidFill>
                <a:schemeClr val="accent5"/>
              </a:solidFill>
              <a:effectLst/>
              <a:uLnTx/>
              <a:uFillTx/>
              <a:latin typeface="Century Gothic" charset="0"/>
              <a:ea typeface="Century Gothic" charset="0"/>
              <a:cs typeface="Century Gothic" charset="0"/>
            </a:endParaRPr>
          </a:p>
        </p:txBody>
      </p:sp>
      <p:sp>
        <p:nvSpPr>
          <p:cNvPr id="55" name="Textfeld 8"/>
          <p:cNvSpPr txBox="1"/>
          <p:nvPr/>
        </p:nvSpPr>
        <p:spPr bwMode="white">
          <a:xfrm>
            <a:off x="3886553" y="6061529"/>
            <a:ext cx="2954516" cy="387798"/>
          </a:xfrm>
          <a:prstGeom prst="rect">
            <a:avLst/>
          </a:prstGeom>
          <a:noFill/>
        </p:spPr>
        <p:txBody>
          <a:bodyPr wrap="square" rtlCol="0">
            <a:spAutoFit/>
          </a:bodyPr>
          <a:lstStyle/>
          <a:p>
            <a:pPr lvl="0" algn="ctr" defTabSz="914309">
              <a:lnSpc>
                <a:spcPct val="80000"/>
              </a:lnSpc>
              <a:defRPr/>
            </a:pPr>
            <a:r>
              <a:rPr lang="fr-FR" sz="2400" b="1" dirty="0">
                <a:solidFill>
                  <a:schemeClr val="accent2"/>
                </a:solidFill>
                <a:latin typeface="Gill Sans MT" charset="0"/>
                <a:ea typeface="Gill Sans MT" charset="0"/>
                <a:cs typeface="Gill Sans MT" charset="0"/>
              </a:rPr>
              <a:t>Générer des leads</a:t>
            </a:r>
          </a:p>
        </p:txBody>
      </p:sp>
      <p:sp>
        <p:nvSpPr>
          <p:cNvPr id="26" name="Textfeld 7"/>
          <p:cNvSpPr txBox="1"/>
          <p:nvPr/>
        </p:nvSpPr>
        <p:spPr bwMode="white">
          <a:xfrm>
            <a:off x="1247970" y="3549577"/>
            <a:ext cx="2709171" cy="338554"/>
          </a:xfrm>
          <a:prstGeom prst="rect">
            <a:avLst/>
          </a:prstGeom>
          <a:noFill/>
        </p:spPr>
        <p:txBody>
          <a:bodyPr wrap="square" rtlCol="0">
            <a:spAutoFit/>
          </a:bodyPr>
          <a:lstStyle/>
          <a:p>
            <a:pPr marL="0" marR="0" lvl="0" indent="0" algn="r" defTabSz="914309" rtl="0" eaLnBrk="1" fontAlgn="auto" latinLnBrk="0" hangingPunct="1">
              <a:lnSpc>
                <a:spcPct val="80000"/>
              </a:lnSpc>
              <a:spcBef>
                <a:spcPts val="0"/>
              </a:spcBef>
              <a:spcAft>
                <a:spcPts val="0"/>
              </a:spcAft>
              <a:buClrTx/>
              <a:buSzTx/>
              <a:buFontTx/>
              <a:buNone/>
              <a:tabLst/>
              <a:defRPr/>
            </a:pPr>
            <a:r>
              <a:rPr kumimoji="0" lang="fr-FR" sz="2000" b="1" i="0" u="none" strike="noStrike" kern="1200" cap="none" spc="0" normalizeH="0" baseline="0" noProof="0" dirty="0">
                <a:ln>
                  <a:noFill/>
                </a:ln>
                <a:solidFill>
                  <a:schemeClr val="accent1"/>
                </a:solidFill>
                <a:effectLst/>
                <a:uLnTx/>
                <a:uFillTx/>
                <a:latin typeface="Century Gothic" charset="0"/>
                <a:ea typeface="Century Gothic" charset="0"/>
                <a:cs typeface="Century Gothic" charset="0"/>
              </a:rPr>
              <a:t>NETWORK</a:t>
            </a:r>
            <a:r>
              <a:rPr kumimoji="0" lang="fr-FR" sz="2000" b="1" i="0" u="none" strike="noStrike" kern="1200" cap="none" spc="0" normalizeH="0" noProof="0" dirty="0">
                <a:ln>
                  <a:noFill/>
                </a:ln>
                <a:solidFill>
                  <a:schemeClr val="accent1"/>
                </a:solidFill>
                <a:effectLst/>
                <a:uLnTx/>
                <a:uFillTx/>
                <a:latin typeface="Century Gothic" charset="0"/>
                <a:ea typeface="Century Gothic" charset="0"/>
                <a:cs typeface="Century Gothic" charset="0"/>
              </a:rPr>
              <a:t> </a:t>
            </a:r>
            <a:r>
              <a:rPr kumimoji="0" lang="fr-FR" sz="2000" b="1" i="0" u="none" strike="noStrike" kern="1200" cap="none" spc="0" normalizeH="0" baseline="0" noProof="0" dirty="0">
                <a:ln>
                  <a:noFill/>
                </a:ln>
                <a:solidFill>
                  <a:schemeClr val="accent1"/>
                </a:solidFill>
                <a:effectLst/>
                <a:uLnTx/>
                <a:uFillTx/>
                <a:latin typeface="Century Gothic" charset="0"/>
                <a:ea typeface="Century Gothic" charset="0"/>
                <a:cs typeface="Century Gothic" charset="0"/>
              </a:rPr>
              <a:t>FACTORY</a:t>
            </a:r>
          </a:p>
        </p:txBody>
      </p:sp>
      <p:sp>
        <p:nvSpPr>
          <p:cNvPr id="37" name="Textfeld 8"/>
          <p:cNvSpPr txBox="1"/>
          <p:nvPr/>
        </p:nvSpPr>
        <p:spPr bwMode="white">
          <a:xfrm>
            <a:off x="1469877" y="3874945"/>
            <a:ext cx="2487263" cy="313932"/>
          </a:xfrm>
          <a:prstGeom prst="rect">
            <a:avLst/>
          </a:prstGeom>
          <a:noFill/>
        </p:spPr>
        <p:txBody>
          <a:bodyPr wrap="square" rtlCol="0">
            <a:spAutoFit/>
          </a:bodyPr>
          <a:lstStyle/>
          <a:p>
            <a:pPr lvl="0" algn="r" defTabSz="914309">
              <a:lnSpc>
                <a:spcPct val="80000"/>
              </a:lnSpc>
              <a:defRPr/>
            </a:pPr>
            <a:r>
              <a:rPr lang="fr-FR" b="1" dirty="0">
                <a:solidFill>
                  <a:schemeClr val="accent2"/>
                </a:solidFill>
                <a:latin typeface="Gill Sans MT" charset="0"/>
                <a:ea typeface="Gill Sans MT" charset="0"/>
                <a:cs typeface="Gill Sans MT" charset="0"/>
              </a:rPr>
              <a:t>Générer du réseau</a:t>
            </a:r>
          </a:p>
        </p:txBody>
      </p:sp>
      <p:sp>
        <p:nvSpPr>
          <p:cNvPr id="7" name="Rectangle 6"/>
          <p:cNvSpPr/>
          <p:nvPr/>
        </p:nvSpPr>
        <p:spPr>
          <a:xfrm>
            <a:off x="1469880" y="4159060"/>
            <a:ext cx="2487261" cy="1384995"/>
          </a:xfrm>
          <a:prstGeom prst="rect">
            <a:avLst/>
          </a:prstGeom>
          <a:noFill/>
        </p:spPr>
        <p:txBody>
          <a:bodyPr wrap="square" rtlCol="0">
            <a:spAutoFit/>
          </a:bodyPr>
          <a:lstStyle/>
          <a:p>
            <a:pPr algn="r" defTabSz="914309"/>
            <a:r>
              <a:rPr lang="fr-FR" sz="1200" dirty="0">
                <a:solidFill>
                  <a:schemeClr val="tx2"/>
                </a:solidFill>
                <a:latin typeface="Century Gothic" charset="0"/>
                <a:ea typeface="Century Gothic" charset="0"/>
                <a:cs typeface="Century Gothic" charset="0"/>
              </a:rPr>
              <a:t>Organisation d'évènements</a:t>
            </a:r>
          </a:p>
          <a:p>
            <a:pPr algn="r" defTabSz="914309"/>
            <a:r>
              <a:rPr lang="fr-FR" sz="1200" dirty="0">
                <a:solidFill>
                  <a:schemeClr val="tx2"/>
                </a:solidFill>
                <a:latin typeface="Century Gothic" charset="0"/>
                <a:ea typeface="Century Gothic" charset="0"/>
                <a:cs typeface="Century Gothic" charset="0"/>
              </a:rPr>
              <a:t>Think-Tank &amp; Cercles</a:t>
            </a:r>
          </a:p>
          <a:p>
            <a:pPr algn="r" defTabSz="914309"/>
            <a:r>
              <a:rPr lang="fr-FR" sz="1200" dirty="0">
                <a:solidFill>
                  <a:schemeClr val="tx2"/>
                </a:solidFill>
                <a:latin typeface="Century Gothic" charset="0"/>
                <a:ea typeface="Century Gothic" charset="0"/>
                <a:cs typeface="Century Gothic" charset="0"/>
              </a:rPr>
              <a:t>Club Utilisateurs / Club Clients</a:t>
            </a:r>
          </a:p>
          <a:p>
            <a:pPr algn="r" defTabSz="914309"/>
            <a:r>
              <a:rPr lang="fr-FR" sz="1200" dirty="0">
                <a:solidFill>
                  <a:schemeClr val="tx2"/>
                </a:solidFill>
                <a:latin typeface="Century Gothic" charset="0"/>
                <a:ea typeface="Century Gothic" charset="0"/>
                <a:cs typeface="Century Gothic" charset="0"/>
              </a:rPr>
              <a:t>Dégustation de vins</a:t>
            </a:r>
          </a:p>
          <a:p>
            <a:pPr algn="r" defTabSz="914309"/>
            <a:r>
              <a:rPr lang="fr-FR" sz="1200" dirty="0">
                <a:solidFill>
                  <a:schemeClr val="tx2"/>
                </a:solidFill>
                <a:latin typeface="Century Gothic" charset="0"/>
                <a:ea typeface="Century Gothic" charset="0"/>
                <a:cs typeface="Century Gothic" charset="0"/>
              </a:rPr>
              <a:t>Remise de prix</a:t>
            </a:r>
          </a:p>
          <a:p>
            <a:pPr algn="r" defTabSz="914309"/>
            <a:r>
              <a:rPr lang="fr-FR" sz="1200" dirty="0">
                <a:solidFill>
                  <a:schemeClr val="tx2"/>
                </a:solidFill>
                <a:latin typeface="Century Gothic" charset="0"/>
                <a:ea typeface="Century Gothic" charset="0"/>
                <a:cs typeface="Century Gothic" charset="0"/>
              </a:rPr>
              <a:t>Animation de réseaux d’</a:t>
            </a:r>
            <a:r>
              <a:rPr lang="fr-FR" sz="1200" dirty="0" err="1">
                <a:solidFill>
                  <a:schemeClr val="tx2"/>
                </a:solidFill>
                <a:latin typeface="Century Gothic" charset="0"/>
                <a:ea typeface="Century Gothic" charset="0"/>
                <a:cs typeface="Century Gothic" charset="0"/>
              </a:rPr>
              <a:t>Alumni</a:t>
            </a:r>
            <a:endParaRPr lang="fr-FR" sz="1200" dirty="0">
              <a:solidFill>
                <a:schemeClr val="tx2"/>
              </a:solidFill>
              <a:latin typeface="Century Gothic" charset="0"/>
              <a:ea typeface="Century Gothic" charset="0"/>
              <a:cs typeface="Century Gothic" charset="0"/>
            </a:endParaRPr>
          </a:p>
        </p:txBody>
      </p:sp>
      <p:sp>
        <p:nvSpPr>
          <p:cNvPr id="66" name="Textfeld 7"/>
          <p:cNvSpPr txBox="1"/>
          <p:nvPr/>
        </p:nvSpPr>
        <p:spPr bwMode="white">
          <a:xfrm>
            <a:off x="6729211" y="3549577"/>
            <a:ext cx="2701832" cy="338554"/>
          </a:xfrm>
          <a:prstGeom prst="rect">
            <a:avLst/>
          </a:prstGeom>
          <a:noFill/>
        </p:spPr>
        <p:txBody>
          <a:bodyPr wrap="square" rtlCol="0">
            <a:spAutoFit/>
          </a:bodyPr>
          <a:lstStyle/>
          <a:p>
            <a:pPr lvl="0" defTabSz="914309">
              <a:lnSpc>
                <a:spcPct val="80000"/>
              </a:lnSpc>
              <a:defRPr/>
            </a:pPr>
            <a:r>
              <a:rPr lang="en-US" sz="2000" b="1" dirty="0">
                <a:solidFill>
                  <a:schemeClr val="accent6"/>
                </a:solidFill>
                <a:latin typeface="Century Gothic" charset="0"/>
                <a:ea typeface="Century Gothic" charset="0"/>
                <a:cs typeface="Century Gothic" charset="0"/>
              </a:rPr>
              <a:t>CONTENT FACTORY</a:t>
            </a:r>
          </a:p>
        </p:txBody>
      </p:sp>
      <p:sp>
        <p:nvSpPr>
          <p:cNvPr id="67" name="Textfeld 8"/>
          <p:cNvSpPr txBox="1"/>
          <p:nvPr/>
        </p:nvSpPr>
        <p:spPr bwMode="white">
          <a:xfrm>
            <a:off x="6729211" y="3874945"/>
            <a:ext cx="2662818" cy="313932"/>
          </a:xfrm>
          <a:prstGeom prst="rect">
            <a:avLst/>
          </a:prstGeom>
          <a:noFill/>
        </p:spPr>
        <p:txBody>
          <a:bodyPr wrap="square" rtlCol="0">
            <a:spAutoFit/>
          </a:bodyPr>
          <a:lstStyle/>
          <a:p>
            <a:pPr lvl="0" defTabSz="914309">
              <a:lnSpc>
                <a:spcPct val="80000"/>
              </a:lnSpc>
              <a:defRPr/>
            </a:pPr>
            <a:r>
              <a:rPr lang="fr-FR" b="1" dirty="0">
                <a:solidFill>
                  <a:schemeClr val="accent2"/>
                </a:solidFill>
                <a:latin typeface="Gill Sans MT" charset="0"/>
                <a:ea typeface="Gill Sans MT" charset="0"/>
                <a:cs typeface="Gill Sans MT" charset="0"/>
              </a:rPr>
              <a:t>Générer du contenu</a:t>
            </a:r>
          </a:p>
        </p:txBody>
      </p:sp>
      <p:sp>
        <p:nvSpPr>
          <p:cNvPr id="68" name="Rectangle 67"/>
          <p:cNvSpPr/>
          <p:nvPr/>
        </p:nvSpPr>
        <p:spPr>
          <a:xfrm>
            <a:off x="6729211" y="4159060"/>
            <a:ext cx="2750445" cy="1200329"/>
          </a:xfrm>
          <a:prstGeom prst="rect">
            <a:avLst/>
          </a:prstGeom>
          <a:noFill/>
        </p:spPr>
        <p:txBody>
          <a:bodyPr wrap="square" rtlCol="0">
            <a:spAutoFit/>
          </a:bodyPr>
          <a:lstStyle/>
          <a:p>
            <a:pPr defTabSz="914309"/>
            <a:r>
              <a:rPr lang="fr-FR" sz="1200" dirty="0">
                <a:solidFill>
                  <a:schemeClr val="tx2"/>
                </a:solidFill>
                <a:latin typeface="Century Gothic" charset="0"/>
                <a:ea typeface="Century Gothic" charset="0"/>
                <a:cs typeface="Century Gothic" charset="0"/>
              </a:rPr>
              <a:t>Baromètres</a:t>
            </a:r>
          </a:p>
          <a:p>
            <a:pPr defTabSz="914309"/>
            <a:r>
              <a:rPr lang="fr-FR" sz="1200" dirty="0">
                <a:solidFill>
                  <a:schemeClr val="tx2"/>
                </a:solidFill>
                <a:latin typeface="Century Gothic" charset="0"/>
                <a:ea typeface="Century Gothic" charset="0"/>
                <a:cs typeface="Century Gothic" charset="0"/>
              </a:rPr>
              <a:t>Livres Blancs</a:t>
            </a:r>
          </a:p>
          <a:p>
            <a:pPr defTabSz="914309"/>
            <a:r>
              <a:rPr lang="fr-FR" sz="1200" dirty="0">
                <a:solidFill>
                  <a:schemeClr val="tx2"/>
                </a:solidFill>
                <a:latin typeface="Century Gothic" charset="0"/>
                <a:ea typeface="Century Gothic" charset="0"/>
                <a:cs typeface="Century Gothic" charset="0"/>
              </a:rPr>
              <a:t>Benchmarking</a:t>
            </a:r>
          </a:p>
          <a:p>
            <a:pPr defTabSz="914309"/>
            <a:r>
              <a:rPr lang="fr-FR" sz="1200" dirty="0">
                <a:solidFill>
                  <a:schemeClr val="tx2"/>
                </a:solidFill>
                <a:latin typeface="Century Gothic" charset="0"/>
                <a:ea typeface="Century Gothic" charset="0"/>
                <a:cs typeface="Century Gothic" charset="0"/>
              </a:rPr>
              <a:t>Point de vue d’expert</a:t>
            </a:r>
          </a:p>
          <a:p>
            <a:pPr defTabSz="914309"/>
            <a:r>
              <a:rPr lang="fr-FR" sz="1200" dirty="0">
                <a:solidFill>
                  <a:schemeClr val="tx2"/>
                </a:solidFill>
                <a:latin typeface="Century Gothic" charset="0"/>
                <a:ea typeface="Century Gothic" charset="0"/>
                <a:cs typeface="Century Gothic" charset="0"/>
              </a:rPr>
              <a:t>Plateforme de contenus</a:t>
            </a:r>
          </a:p>
          <a:p>
            <a:pPr defTabSz="914309"/>
            <a:r>
              <a:rPr lang="fr-FR" sz="1200" dirty="0">
                <a:solidFill>
                  <a:schemeClr val="tx2"/>
                </a:solidFill>
                <a:latin typeface="Century Gothic" charset="0"/>
                <a:ea typeface="Century Gothic" charset="0"/>
                <a:cs typeface="Century Gothic" charset="0"/>
              </a:rPr>
              <a:t>Vidéo / Motion Design</a:t>
            </a:r>
          </a:p>
        </p:txBody>
      </p:sp>
      <p:grpSp>
        <p:nvGrpSpPr>
          <p:cNvPr id="86" name="Grouper 85"/>
          <p:cNvGrpSpPr/>
          <p:nvPr/>
        </p:nvGrpSpPr>
        <p:grpSpPr>
          <a:xfrm>
            <a:off x="3098149" y="2407974"/>
            <a:ext cx="1167340" cy="655246"/>
            <a:chOff x="8971147" y="3075096"/>
            <a:chExt cx="1671850" cy="938437"/>
          </a:xfrm>
        </p:grpSpPr>
        <p:grpSp>
          <p:nvGrpSpPr>
            <p:cNvPr id="75" name="Grouper 74"/>
            <p:cNvGrpSpPr/>
            <p:nvPr/>
          </p:nvGrpSpPr>
          <p:grpSpPr>
            <a:xfrm>
              <a:off x="9378901" y="3075096"/>
              <a:ext cx="856331" cy="938437"/>
              <a:chOff x="9389816" y="3103086"/>
              <a:chExt cx="856332" cy="938437"/>
            </a:xfrm>
          </p:grpSpPr>
          <p:sp>
            <p:nvSpPr>
              <p:cNvPr id="69" name="Ellipse 68"/>
              <p:cNvSpPr/>
              <p:nvPr/>
            </p:nvSpPr>
            <p:spPr>
              <a:xfrm>
                <a:off x="9595413" y="3103086"/>
                <a:ext cx="445139" cy="445139"/>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sp>
            <p:nvSpPr>
              <p:cNvPr id="74" name="Forme libre 73"/>
              <p:cNvSpPr/>
              <p:nvPr/>
            </p:nvSpPr>
            <p:spPr>
              <a:xfrm>
                <a:off x="9389816" y="3613358"/>
                <a:ext cx="856332" cy="428165"/>
              </a:xfrm>
              <a:custGeom>
                <a:avLst/>
                <a:gdLst>
                  <a:gd name="connsiteX0" fmla="*/ 222570 w 445140"/>
                  <a:gd name="connsiteY0" fmla="*/ 0 h 222570"/>
                  <a:gd name="connsiteX1" fmla="*/ 445140 w 445140"/>
                  <a:gd name="connsiteY1" fmla="*/ 222570 h 222570"/>
                  <a:gd name="connsiteX2" fmla="*/ 0 w 445140"/>
                  <a:gd name="connsiteY2" fmla="*/ 222570 h 222570"/>
                  <a:gd name="connsiteX3" fmla="*/ 222570 w 445140"/>
                  <a:gd name="connsiteY3" fmla="*/ 0 h 222570"/>
                  <a:gd name="connsiteX0" fmla="*/ 222570 w 445140"/>
                  <a:gd name="connsiteY0" fmla="*/ 0 h 222570"/>
                  <a:gd name="connsiteX1" fmla="*/ 445140 w 445140"/>
                  <a:gd name="connsiteY1" fmla="*/ 222570 h 222570"/>
                  <a:gd name="connsiteX2" fmla="*/ 275343 w 445140"/>
                  <a:gd name="connsiteY2" fmla="*/ 221551 h 222570"/>
                  <a:gd name="connsiteX3" fmla="*/ 0 w 445140"/>
                  <a:gd name="connsiteY3" fmla="*/ 222570 h 222570"/>
                  <a:gd name="connsiteX4" fmla="*/ 222570 w 445140"/>
                  <a:gd name="connsiteY4" fmla="*/ 0 h 222570"/>
                  <a:gd name="connsiteX0" fmla="*/ 222570 w 445140"/>
                  <a:gd name="connsiteY0" fmla="*/ 0 h 222570"/>
                  <a:gd name="connsiteX1" fmla="*/ 445140 w 445140"/>
                  <a:gd name="connsiteY1" fmla="*/ 222570 h 222570"/>
                  <a:gd name="connsiteX2" fmla="*/ 0 w 445140"/>
                  <a:gd name="connsiteY2" fmla="*/ 222570 h 222570"/>
                  <a:gd name="connsiteX3" fmla="*/ 222570 w 445140"/>
                  <a:gd name="connsiteY3" fmla="*/ 0 h 222570"/>
                  <a:gd name="connsiteX0" fmla="*/ 222570 w 445140"/>
                  <a:gd name="connsiteY0" fmla="*/ 0 h 224283"/>
                  <a:gd name="connsiteX1" fmla="*/ 445140 w 445140"/>
                  <a:gd name="connsiteY1" fmla="*/ 222570 h 224283"/>
                  <a:gd name="connsiteX2" fmla="*/ 294192 w 445140"/>
                  <a:gd name="connsiteY2" fmla="*/ 224283 h 224283"/>
                  <a:gd name="connsiteX3" fmla="*/ 0 w 445140"/>
                  <a:gd name="connsiteY3" fmla="*/ 222570 h 224283"/>
                  <a:gd name="connsiteX4" fmla="*/ 222570 w 445140"/>
                  <a:gd name="connsiteY4" fmla="*/ 0 h 224283"/>
                  <a:gd name="connsiteX0" fmla="*/ 222570 w 445140"/>
                  <a:gd name="connsiteY0" fmla="*/ 0 h 224283"/>
                  <a:gd name="connsiteX1" fmla="*/ 445140 w 445140"/>
                  <a:gd name="connsiteY1" fmla="*/ 222570 h 224283"/>
                  <a:gd name="connsiteX2" fmla="*/ 294192 w 445140"/>
                  <a:gd name="connsiteY2" fmla="*/ 224283 h 224283"/>
                  <a:gd name="connsiteX3" fmla="*/ 0 w 445140"/>
                  <a:gd name="connsiteY3" fmla="*/ 222570 h 224283"/>
                  <a:gd name="connsiteX4" fmla="*/ 222570 w 445140"/>
                  <a:gd name="connsiteY4" fmla="*/ 0 h 224283"/>
                  <a:gd name="connsiteX0" fmla="*/ 222570 w 445140"/>
                  <a:gd name="connsiteY0" fmla="*/ 0 h 224881"/>
                  <a:gd name="connsiteX1" fmla="*/ 445140 w 445140"/>
                  <a:gd name="connsiteY1" fmla="*/ 222570 h 224881"/>
                  <a:gd name="connsiteX2" fmla="*/ 294192 w 445140"/>
                  <a:gd name="connsiteY2" fmla="*/ 224283 h 224881"/>
                  <a:gd name="connsiteX3" fmla="*/ 0 w 445140"/>
                  <a:gd name="connsiteY3" fmla="*/ 222570 h 224881"/>
                  <a:gd name="connsiteX4" fmla="*/ 222570 w 445140"/>
                  <a:gd name="connsiteY4" fmla="*/ 0 h 224881"/>
                  <a:gd name="connsiteX0" fmla="*/ 294192 w 445140"/>
                  <a:gd name="connsiteY0" fmla="*/ 224283 h 271816"/>
                  <a:gd name="connsiteX1" fmla="*/ 0 w 445140"/>
                  <a:gd name="connsiteY1" fmla="*/ 222570 h 271816"/>
                  <a:gd name="connsiteX2" fmla="*/ 222570 w 445140"/>
                  <a:gd name="connsiteY2" fmla="*/ 0 h 271816"/>
                  <a:gd name="connsiteX3" fmla="*/ 445140 w 445140"/>
                  <a:gd name="connsiteY3" fmla="*/ 222570 h 271816"/>
                  <a:gd name="connsiteX4" fmla="*/ 341725 w 445140"/>
                  <a:gd name="connsiteY4" fmla="*/ 271816 h 271816"/>
                  <a:gd name="connsiteX0" fmla="*/ 294192 w 445140"/>
                  <a:gd name="connsiteY0" fmla="*/ 224283 h 224283"/>
                  <a:gd name="connsiteX1" fmla="*/ 0 w 445140"/>
                  <a:gd name="connsiteY1" fmla="*/ 222570 h 224283"/>
                  <a:gd name="connsiteX2" fmla="*/ 222570 w 445140"/>
                  <a:gd name="connsiteY2" fmla="*/ 0 h 224283"/>
                  <a:gd name="connsiteX3" fmla="*/ 445140 w 445140"/>
                  <a:gd name="connsiteY3" fmla="*/ 222570 h 224283"/>
                  <a:gd name="connsiteX0" fmla="*/ 0 w 445140"/>
                  <a:gd name="connsiteY0" fmla="*/ 222570 h 222570"/>
                  <a:gd name="connsiteX1" fmla="*/ 222570 w 445140"/>
                  <a:gd name="connsiteY1" fmla="*/ 0 h 222570"/>
                  <a:gd name="connsiteX2" fmla="*/ 445140 w 445140"/>
                  <a:gd name="connsiteY2" fmla="*/ 222570 h 222570"/>
                </a:gdLst>
                <a:ahLst/>
                <a:cxnLst>
                  <a:cxn ang="0">
                    <a:pos x="connsiteX0" y="connsiteY0"/>
                  </a:cxn>
                  <a:cxn ang="0">
                    <a:pos x="connsiteX1" y="connsiteY1"/>
                  </a:cxn>
                  <a:cxn ang="0">
                    <a:pos x="connsiteX2" y="connsiteY2"/>
                  </a:cxn>
                </a:cxnLst>
                <a:rect l="l" t="t" r="r" b="b"/>
                <a:pathLst>
                  <a:path w="445140" h="222570">
                    <a:moveTo>
                      <a:pt x="0" y="222570"/>
                    </a:moveTo>
                    <a:cubicBezTo>
                      <a:pt x="0" y="99648"/>
                      <a:pt x="99648" y="0"/>
                      <a:pt x="222570" y="0"/>
                    </a:cubicBezTo>
                    <a:cubicBezTo>
                      <a:pt x="345492" y="0"/>
                      <a:pt x="445140" y="99648"/>
                      <a:pt x="445140" y="222570"/>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grpSp>
        <p:grpSp>
          <p:nvGrpSpPr>
            <p:cNvPr id="82" name="Grouper 81"/>
            <p:cNvGrpSpPr/>
            <p:nvPr/>
          </p:nvGrpSpPr>
          <p:grpSpPr>
            <a:xfrm>
              <a:off x="10153922" y="3242978"/>
              <a:ext cx="489075" cy="705304"/>
              <a:chOff x="10153928" y="3219653"/>
              <a:chExt cx="489076" cy="705304"/>
            </a:xfrm>
          </p:grpSpPr>
          <p:sp>
            <p:nvSpPr>
              <p:cNvPr id="77" name="Ellipse 76"/>
              <p:cNvSpPr/>
              <p:nvPr/>
            </p:nvSpPr>
            <p:spPr>
              <a:xfrm>
                <a:off x="10153928" y="3219653"/>
                <a:ext cx="334554" cy="334554"/>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sp>
            <p:nvSpPr>
              <p:cNvPr id="81" name="Forme libre 80"/>
              <p:cNvSpPr/>
              <p:nvPr/>
            </p:nvSpPr>
            <p:spPr>
              <a:xfrm>
                <a:off x="10153929" y="3603160"/>
                <a:ext cx="489075" cy="321797"/>
              </a:xfrm>
              <a:custGeom>
                <a:avLst/>
                <a:gdLst>
                  <a:gd name="connsiteX0" fmla="*/ 167277 w 489075"/>
                  <a:gd name="connsiteY0" fmla="*/ 0 h 321797"/>
                  <a:gd name="connsiteX1" fmla="*/ 489075 w 489075"/>
                  <a:gd name="connsiteY1" fmla="*/ 321797 h 321797"/>
                  <a:gd name="connsiteX2" fmla="*/ 0 w 489075"/>
                  <a:gd name="connsiteY2" fmla="*/ 321797 h 321797"/>
                  <a:gd name="connsiteX3" fmla="*/ 0 w 489075"/>
                  <a:gd name="connsiteY3" fmla="*/ 48096 h 321797"/>
                  <a:gd name="connsiteX4" fmla="*/ 42019 w 489075"/>
                  <a:gd name="connsiteY4" fmla="*/ 25289 h 321797"/>
                  <a:gd name="connsiteX5" fmla="*/ 167277 w 489075"/>
                  <a:gd name="connsiteY5" fmla="*/ 0 h 321797"/>
                  <a:gd name="connsiteX0" fmla="*/ 0 w 489075"/>
                  <a:gd name="connsiteY0" fmla="*/ 321797 h 413237"/>
                  <a:gd name="connsiteX1" fmla="*/ 0 w 489075"/>
                  <a:gd name="connsiteY1" fmla="*/ 48096 h 413237"/>
                  <a:gd name="connsiteX2" fmla="*/ 42019 w 489075"/>
                  <a:gd name="connsiteY2" fmla="*/ 25289 h 413237"/>
                  <a:gd name="connsiteX3" fmla="*/ 167277 w 489075"/>
                  <a:gd name="connsiteY3" fmla="*/ 0 h 413237"/>
                  <a:gd name="connsiteX4" fmla="*/ 489075 w 489075"/>
                  <a:gd name="connsiteY4" fmla="*/ 321797 h 413237"/>
                  <a:gd name="connsiteX5" fmla="*/ 91440 w 489075"/>
                  <a:gd name="connsiteY5" fmla="*/ 413237 h 413237"/>
                  <a:gd name="connsiteX0" fmla="*/ 0 w 489075"/>
                  <a:gd name="connsiteY0" fmla="*/ 321797 h 321797"/>
                  <a:gd name="connsiteX1" fmla="*/ 0 w 489075"/>
                  <a:gd name="connsiteY1" fmla="*/ 48096 h 321797"/>
                  <a:gd name="connsiteX2" fmla="*/ 42019 w 489075"/>
                  <a:gd name="connsiteY2" fmla="*/ 25289 h 321797"/>
                  <a:gd name="connsiteX3" fmla="*/ 167277 w 489075"/>
                  <a:gd name="connsiteY3" fmla="*/ 0 h 321797"/>
                  <a:gd name="connsiteX4" fmla="*/ 489075 w 489075"/>
                  <a:gd name="connsiteY4" fmla="*/ 321797 h 321797"/>
                  <a:gd name="connsiteX0" fmla="*/ 0 w 489075"/>
                  <a:gd name="connsiteY0" fmla="*/ 48096 h 321797"/>
                  <a:gd name="connsiteX1" fmla="*/ 42019 w 489075"/>
                  <a:gd name="connsiteY1" fmla="*/ 25289 h 321797"/>
                  <a:gd name="connsiteX2" fmla="*/ 167277 w 489075"/>
                  <a:gd name="connsiteY2" fmla="*/ 0 h 321797"/>
                  <a:gd name="connsiteX3" fmla="*/ 489075 w 489075"/>
                  <a:gd name="connsiteY3" fmla="*/ 321797 h 321797"/>
                </a:gdLst>
                <a:ahLst/>
                <a:cxnLst>
                  <a:cxn ang="0">
                    <a:pos x="connsiteX0" y="connsiteY0"/>
                  </a:cxn>
                  <a:cxn ang="0">
                    <a:pos x="connsiteX1" y="connsiteY1"/>
                  </a:cxn>
                  <a:cxn ang="0">
                    <a:pos x="connsiteX2" y="connsiteY2"/>
                  </a:cxn>
                  <a:cxn ang="0">
                    <a:pos x="connsiteX3" y="connsiteY3"/>
                  </a:cxn>
                </a:cxnLst>
                <a:rect l="l" t="t" r="r" b="b"/>
                <a:pathLst>
                  <a:path w="489075" h="321797">
                    <a:moveTo>
                      <a:pt x="0" y="48096"/>
                    </a:moveTo>
                    <a:lnTo>
                      <a:pt x="42019" y="25289"/>
                    </a:lnTo>
                    <a:cubicBezTo>
                      <a:pt x="80518" y="9005"/>
                      <a:pt x="122846" y="0"/>
                      <a:pt x="167277" y="0"/>
                    </a:cubicBezTo>
                    <a:cubicBezTo>
                      <a:pt x="345001" y="0"/>
                      <a:pt x="489075" y="144074"/>
                      <a:pt x="489075" y="321797"/>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grpSp>
        <p:grpSp>
          <p:nvGrpSpPr>
            <p:cNvPr id="83" name="Grouper 82"/>
            <p:cNvGrpSpPr/>
            <p:nvPr/>
          </p:nvGrpSpPr>
          <p:grpSpPr>
            <a:xfrm flipH="1">
              <a:off x="8971147" y="3242977"/>
              <a:ext cx="489075" cy="705304"/>
              <a:chOff x="10153928" y="3219653"/>
              <a:chExt cx="489076" cy="705304"/>
            </a:xfrm>
          </p:grpSpPr>
          <p:sp>
            <p:nvSpPr>
              <p:cNvPr id="84" name="Ellipse 83"/>
              <p:cNvSpPr/>
              <p:nvPr/>
            </p:nvSpPr>
            <p:spPr>
              <a:xfrm>
                <a:off x="10153928" y="3219653"/>
                <a:ext cx="334554" cy="334554"/>
              </a:xfrm>
              <a:prstGeom prst="ellipse">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sp>
            <p:nvSpPr>
              <p:cNvPr id="85" name="Forme libre 84"/>
              <p:cNvSpPr/>
              <p:nvPr/>
            </p:nvSpPr>
            <p:spPr>
              <a:xfrm>
                <a:off x="10153929" y="3603160"/>
                <a:ext cx="489075" cy="321797"/>
              </a:xfrm>
              <a:custGeom>
                <a:avLst/>
                <a:gdLst>
                  <a:gd name="connsiteX0" fmla="*/ 167277 w 489075"/>
                  <a:gd name="connsiteY0" fmla="*/ 0 h 321797"/>
                  <a:gd name="connsiteX1" fmla="*/ 489075 w 489075"/>
                  <a:gd name="connsiteY1" fmla="*/ 321797 h 321797"/>
                  <a:gd name="connsiteX2" fmla="*/ 0 w 489075"/>
                  <a:gd name="connsiteY2" fmla="*/ 321797 h 321797"/>
                  <a:gd name="connsiteX3" fmla="*/ 0 w 489075"/>
                  <a:gd name="connsiteY3" fmla="*/ 48096 h 321797"/>
                  <a:gd name="connsiteX4" fmla="*/ 42019 w 489075"/>
                  <a:gd name="connsiteY4" fmla="*/ 25289 h 321797"/>
                  <a:gd name="connsiteX5" fmla="*/ 167277 w 489075"/>
                  <a:gd name="connsiteY5" fmla="*/ 0 h 321797"/>
                  <a:gd name="connsiteX0" fmla="*/ 0 w 489075"/>
                  <a:gd name="connsiteY0" fmla="*/ 321797 h 413237"/>
                  <a:gd name="connsiteX1" fmla="*/ 0 w 489075"/>
                  <a:gd name="connsiteY1" fmla="*/ 48096 h 413237"/>
                  <a:gd name="connsiteX2" fmla="*/ 42019 w 489075"/>
                  <a:gd name="connsiteY2" fmla="*/ 25289 h 413237"/>
                  <a:gd name="connsiteX3" fmla="*/ 167277 w 489075"/>
                  <a:gd name="connsiteY3" fmla="*/ 0 h 413237"/>
                  <a:gd name="connsiteX4" fmla="*/ 489075 w 489075"/>
                  <a:gd name="connsiteY4" fmla="*/ 321797 h 413237"/>
                  <a:gd name="connsiteX5" fmla="*/ 91440 w 489075"/>
                  <a:gd name="connsiteY5" fmla="*/ 413237 h 413237"/>
                  <a:gd name="connsiteX0" fmla="*/ 0 w 489075"/>
                  <a:gd name="connsiteY0" fmla="*/ 321797 h 321797"/>
                  <a:gd name="connsiteX1" fmla="*/ 0 w 489075"/>
                  <a:gd name="connsiteY1" fmla="*/ 48096 h 321797"/>
                  <a:gd name="connsiteX2" fmla="*/ 42019 w 489075"/>
                  <a:gd name="connsiteY2" fmla="*/ 25289 h 321797"/>
                  <a:gd name="connsiteX3" fmla="*/ 167277 w 489075"/>
                  <a:gd name="connsiteY3" fmla="*/ 0 h 321797"/>
                  <a:gd name="connsiteX4" fmla="*/ 489075 w 489075"/>
                  <a:gd name="connsiteY4" fmla="*/ 321797 h 321797"/>
                  <a:gd name="connsiteX0" fmla="*/ 0 w 489075"/>
                  <a:gd name="connsiteY0" fmla="*/ 48096 h 321797"/>
                  <a:gd name="connsiteX1" fmla="*/ 42019 w 489075"/>
                  <a:gd name="connsiteY1" fmla="*/ 25289 h 321797"/>
                  <a:gd name="connsiteX2" fmla="*/ 167277 w 489075"/>
                  <a:gd name="connsiteY2" fmla="*/ 0 h 321797"/>
                  <a:gd name="connsiteX3" fmla="*/ 489075 w 489075"/>
                  <a:gd name="connsiteY3" fmla="*/ 321797 h 321797"/>
                </a:gdLst>
                <a:ahLst/>
                <a:cxnLst>
                  <a:cxn ang="0">
                    <a:pos x="connsiteX0" y="connsiteY0"/>
                  </a:cxn>
                  <a:cxn ang="0">
                    <a:pos x="connsiteX1" y="connsiteY1"/>
                  </a:cxn>
                  <a:cxn ang="0">
                    <a:pos x="connsiteX2" y="connsiteY2"/>
                  </a:cxn>
                  <a:cxn ang="0">
                    <a:pos x="connsiteX3" y="connsiteY3"/>
                  </a:cxn>
                </a:cxnLst>
                <a:rect l="l" t="t" r="r" b="b"/>
                <a:pathLst>
                  <a:path w="489075" h="321797">
                    <a:moveTo>
                      <a:pt x="0" y="48096"/>
                    </a:moveTo>
                    <a:lnTo>
                      <a:pt x="42019" y="25289"/>
                    </a:lnTo>
                    <a:cubicBezTo>
                      <a:pt x="80518" y="9005"/>
                      <a:pt x="122846" y="0"/>
                      <a:pt x="167277" y="0"/>
                    </a:cubicBezTo>
                    <a:cubicBezTo>
                      <a:pt x="345001" y="0"/>
                      <a:pt x="489075" y="144074"/>
                      <a:pt x="489075" y="321797"/>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grpSp>
      </p:grpSp>
      <p:grpSp>
        <p:nvGrpSpPr>
          <p:cNvPr id="194" name="Grouper 193"/>
          <p:cNvGrpSpPr>
            <a:grpSpLocks noChangeAspect="1"/>
          </p:cNvGrpSpPr>
          <p:nvPr/>
        </p:nvGrpSpPr>
        <p:grpSpPr>
          <a:xfrm rot="18900000">
            <a:off x="5058936" y="3686589"/>
            <a:ext cx="609743" cy="612000"/>
            <a:chOff x="9917434" y="4491099"/>
            <a:chExt cx="554148" cy="556200"/>
          </a:xfrm>
        </p:grpSpPr>
        <p:sp>
          <p:nvSpPr>
            <p:cNvPr id="182" name="Rectangle à coins arrondis 157"/>
            <p:cNvSpPr/>
            <p:nvPr/>
          </p:nvSpPr>
          <p:spPr>
            <a:xfrm>
              <a:off x="10153736" y="4569449"/>
              <a:ext cx="305114" cy="90240"/>
            </a:xfrm>
            <a:custGeom>
              <a:avLst/>
              <a:gdLst>
                <a:gd name="connsiteX0" fmla="*/ 0 w 408952"/>
                <a:gd name="connsiteY0" fmla="*/ 60444 h 120888"/>
                <a:gd name="connsiteX1" fmla="*/ 60444 w 408952"/>
                <a:gd name="connsiteY1" fmla="*/ 0 h 120888"/>
                <a:gd name="connsiteX2" fmla="*/ 348508 w 408952"/>
                <a:gd name="connsiteY2" fmla="*/ 0 h 120888"/>
                <a:gd name="connsiteX3" fmla="*/ 408952 w 408952"/>
                <a:gd name="connsiteY3" fmla="*/ 60444 h 120888"/>
                <a:gd name="connsiteX4" fmla="*/ 408952 w 408952"/>
                <a:gd name="connsiteY4" fmla="*/ 60444 h 120888"/>
                <a:gd name="connsiteX5" fmla="*/ 348508 w 408952"/>
                <a:gd name="connsiteY5" fmla="*/ 120888 h 120888"/>
                <a:gd name="connsiteX6" fmla="*/ 60444 w 408952"/>
                <a:gd name="connsiteY6" fmla="*/ 120888 h 120888"/>
                <a:gd name="connsiteX7" fmla="*/ 0 w 408952"/>
                <a:gd name="connsiteY7" fmla="*/ 60444 h 120888"/>
                <a:gd name="connsiteX0" fmla="*/ 0 w 408952"/>
                <a:gd name="connsiteY0" fmla="*/ 60444 h 120950"/>
                <a:gd name="connsiteX1" fmla="*/ 60444 w 408952"/>
                <a:gd name="connsiteY1" fmla="*/ 0 h 120950"/>
                <a:gd name="connsiteX2" fmla="*/ 348508 w 408952"/>
                <a:gd name="connsiteY2" fmla="*/ 0 h 120950"/>
                <a:gd name="connsiteX3" fmla="*/ 408952 w 408952"/>
                <a:gd name="connsiteY3" fmla="*/ 60444 h 120950"/>
                <a:gd name="connsiteX4" fmla="*/ 408952 w 408952"/>
                <a:gd name="connsiteY4" fmla="*/ 60444 h 120950"/>
                <a:gd name="connsiteX5" fmla="*/ 348508 w 408952"/>
                <a:gd name="connsiteY5" fmla="*/ 120888 h 120950"/>
                <a:gd name="connsiteX6" fmla="*/ 218452 w 408952"/>
                <a:gd name="connsiteY6" fmla="*/ 120950 h 120950"/>
                <a:gd name="connsiteX7" fmla="*/ 60444 w 408952"/>
                <a:gd name="connsiteY7" fmla="*/ 120888 h 120950"/>
                <a:gd name="connsiteX8" fmla="*/ 0 w 408952"/>
                <a:gd name="connsiteY8" fmla="*/ 60444 h 120950"/>
                <a:gd name="connsiteX0" fmla="*/ 348508 w 439948"/>
                <a:gd name="connsiteY0" fmla="*/ 120888 h 212328"/>
                <a:gd name="connsiteX1" fmla="*/ 218452 w 439948"/>
                <a:gd name="connsiteY1" fmla="*/ 120950 h 212328"/>
                <a:gd name="connsiteX2" fmla="*/ 60444 w 439948"/>
                <a:gd name="connsiteY2" fmla="*/ 120888 h 212328"/>
                <a:gd name="connsiteX3" fmla="*/ 0 w 439948"/>
                <a:gd name="connsiteY3" fmla="*/ 60444 h 212328"/>
                <a:gd name="connsiteX4" fmla="*/ 60444 w 439948"/>
                <a:gd name="connsiteY4" fmla="*/ 0 h 212328"/>
                <a:gd name="connsiteX5" fmla="*/ 348508 w 439948"/>
                <a:gd name="connsiteY5" fmla="*/ 0 h 212328"/>
                <a:gd name="connsiteX6" fmla="*/ 408952 w 439948"/>
                <a:gd name="connsiteY6" fmla="*/ 60444 h 212328"/>
                <a:gd name="connsiteX7" fmla="*/ 408952 w 439948"/>
                <a:gd name="connsiteY7" fmla="*/ 60444 h 212328"/>
                <a:gd name="connsiteX8" fmla="*/ 439948 w 439948"/>
                <a:gd name="connsiteY8" fmla="*/ 212328 h 212328"/>
                <a:gd name="connsiteX0" fmla="*/ 218452 w 439948"/>
                <a:gd name="connsiteY0" fmla="*/ 120950 h 212328"/>
                <a:gd name="connsiteX1" fmla="*/ 60444 w 439948"/>
                <a:gd name="connsiteY1" fmla="*/ 120888 h 212328"/>
                <a:gd name="connsiteX2" fmla="*/ 0 w 439948"/>
                <a:gd name="connsiteY2" fmla="*/ 60444 h 212328"/>
                <a:gd name="connsiteX3" fmla="*/ 60444 w 439948"/>
                <a:gd name="connsiteY3" fmla="*/ 0 h 212328"/>
                <a:gd name="connsiteX4" fmla="*/ 348508 w 439948"/>
                <a:gd name="connsiteY4" fmla="*/ 0 h 212328"/>
                <a:gd name="connsiteX5" fmla="*/ 408952 w 439948"/>
                <a:gd name="connsiteY5" fmla="*/ 60444 h 212328"/>
                <a:gd name="connsiteX6" fmla="*/ 408952 w 439948"/>
                <a:gd name="connsiteY6" fmla="*/ 60444 h 212328"/>
                <a:gd name="connsiteX7" fmla="*/ 439948 w 439948"/>
                <a:gd name="connsiteY7" fmla="*/ 212328 h 212328"/>
                <a:gd name="connsiteX0" fmla="*/ 218452 w 408952"/>
                <a:gd name="connsiteY0" fmla="*/ 120950 h 120950"/>
                <a:gd name="connsiteX1" fmla="*/ 60444 w 408952"/>
                <a:gd name="connsiteY1" fmla="*/ 120888 h 120950"/>
                <a:gd name="connsiteX2" fmla="*/ 0 w 408952"/>
                <a:gd name="connsiteY2" fmla="*/ 60444 h 120950"/>
                <a:gd name="connsiteX3" fmla="*/ 60444 w 408952"/>
                <a:gd name="connsiteY3" fmla="*/ 0 h 120950"/>
                <a:gd name="connsiteX4" fmla="*/ 348508 w 408952"/>
                <a:gd name="connsiteY4" fmla="*/ 0 h 120950"/>
                <a:gd name="connsiteX5" fmla="*/ 408952 w 408952"/>
                <a:gd name="connsiteY5" fmla="*/ 60444 h 120950"/>
                <a:gd name="connsiteX6" fmla="*/ 408952 w 408952"/>
                <a:gd name="connsiteY6" fmla="*/ 60444 h 120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952" h="120950">
                  <a:moveTo>
                    <a:pt x="218452" y="120950"/>
                  </a:moveTo>
                  <a:lnTo>
                    <a:pt x="60444" y="120888"/>
                  </a:lnTo>
                  <a:cubicBezTo>
                    <a:pt x="27062" y="120888"/>
                    <a:pt x="0" y="93826"/>
                    <a:pt x="0" y="60444"/>
                  </a:cubicBezTo>
                  <a:cubicBezTo>
                    <a:pt x="0" y="27062"/>
                    <a:pt x="27062" y="0"/>
                    <a:pt x="60444" y="0"/>
                  </a:cubicBezTo>
                  <a:lnTo>
                    <a:pt x="348508" y="0"/>
                  </a:lnTo>
                  <a:cubicBezTo>
                    <a:pt x="381890" y="0"/>
                    <a:pt x="408952" y="27062"/>
                    <a:pt x="408952" y="60444"/>
                  </a:cubicBezTo>
                  <a:lnTo>
                    <a:pt x="408952" y="60444"/>
                  </a:lnTo>
                </a:path>
              </a:pathLst>
            </a:custGeom>
            <a:solidFill>
              <a:schemeClr val="accent5"/>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83" name="Rectangle à coins arrondis 157"/>
            <p:cNvSpPr/>
            <p:nvPr/>
          </p:nvSpPr>
          <p:spPr>
            <a:xfrm>
              <a:off x="10320657" y="4499100"/>
              <a:ext cx="69452" cy="69452"/>
            </a:xfrm>
            <a:custGeom>
              <a:avLst/>
              <a:gdLst>
                <a:gd name="connsiteX0" fmla="*/ 0 w 408952"/>
                <a:gd name="connsiteY0" fmla="*/ 60444 h 120888"/>
                <a:gd name="connsiteX1" fmla="*/ 60444 w 408952"/>
                <a:gd name="connsiteY1" fmla="*/ 0 h 120888"/>
                <a:gd name="connsiteX2" fmla="*/ 348508 w 408952"/>
                <a:gd name="connsiteY2" fmla="*/ 0 h 120888"/>
                <a:gd name="connsiteX3" fmla="*/ 408952 w 408952"/>
                <a:gd name="connsiteY3" fmla="*/ 60444 h 120888"/>
                <a:gd name="connsiteX4" fmla="*/ 408952 w 408952"/>
                <a:gd name="connsiteY4" fmla="*/ 60444 h 120888"/>
                <a:gd name="connsiteX5" fmla="*/ 348508 w 408952"/>
                <a:gd name="connsiteY5" fmla="*/ 120888 h 120888"/>
                <a:gd name="connsiteX6" fmla="*/ 60444 w 408952"/>
                <a:gd name="connsiteY6" fmla="*/ 120888 h 120888"/>
                <a:gd name="connsiteX7" fmla="*/ 0 w 408952"/>
                <a:gd name="connsiteY7" fmla="*/ 60444 h 120888"/>
                <a:gd name="connsiteX0" fmla="*/ 0 w 408952"/>
                <a:gd name="connsiteY0" fmla="*/ 60444 h 120950"/>
                <a:gd name="connsiteX1" fmla="*/ 60444 w 408952"/>
                <a:gd name="connsiteY1" fmla="*/ 0 h 120950"/>
                <a:gd name="connsiteX2" fmla="*/ 348508 w 408952"/>
                <a:gd name="connsiteY2" fmla="*/ 0 h 120950"/>
                <a:gd name="connsiteX3" fmla="*/ 408952 w 408952"/>
                <a:gd name="connsiteY3" fmla="*/ 60444 h 120950"/>
                <a:gd name="connsiteX4" fmla="*/ 408952 w 408952"/>
                <a:gd name="connsiteY4" fmla="*/ 60444 h 120950"/>
                <a:gd name="connsiteX5" fmla="*/ 348508 w 408952"/>
                <a:gd name="connsiteY5" fmla="*/ 120888 h 120950"/>
                <a:gd name="connsiteX6" fmla="*/ 218452 w 408952"/>
                <a:gd name="connsiteY6" fmla="*/ 120950 h 120950"/>
                <a:gd name="connsiteX7" fmla="*/ 60444 w 408952"/>
                <a:gd name="connsiteY7" fmla="*/ 120888 h 120950"/>
                <a:gd name="connsiteX8" fmla="*/ 0 w 408952"/>
                <a:gd name="connsiteY8" fmla="*/ 60444 h 120950"/>
                <a:gd name="connsiteX0" fmla="*/ 348508 w 439948"/>
                <a:gd name="connsiteY0" fmla="*/ 120888 h 212328"/>
                <a:gd name="connsiteX1" fmla="*/ 218452 w 439948"/>
                <a:gd name="connsiteY1" fmla="*/ 120950 h 212328"/>
                <a:gd name="connsiteX2" fmla="*/ 60444 w 439948"/>
                <a:gd name="connsiteY2" fmla="*/ 120888 h 212328"/>
                <a:gd name="connsiteX3" fmla="*/ 0 w 439948"/>
                <a:gd name="connsiteY3" fmla="*/ 60444 h 212328"/>
                <a:gd name="connsiteX4" fmla="*/ 60444 w 439948"/>
                <a:gd name="connsiteY4" fmla="*/ 0 h 212328"/>
                <a:gd name="connsiteX5" fmla="*/ 348508 w 439948"/>
                <a:gd name="connsiteY5" fmla="*/ 0 h 212328"/>
                <a:gd name="connsiteX6" fmla="*/ 408952 w 439948"/>
                <a:gd name="connsiteY6" fmla="*/ 60444 h 212328"/>
                <a:gd name="connsiteX7" fmla="*/ 408952 w 439948"/>
                <a:gd name="connsiteY7" fmla="*/ 60444 h 212328"/>
                <a:gd name="connsiteX8" fmla="*/ 439948 w 439948"/>
                <a:gd name="connsiteY8" fmla="*/ 212328 h 212328"/>
                <a:gd name="connsiteX0" fmla="*/ 218452 w 439948"/>
                <a:gd name="connsiteY0" fmla="*/ 120950 h 212328"/>
                <a:gd name="connsiteX1" fmla="*/ 60444 w 439948"/>
                <a:gd name="connsiteY1" fmla="*/ 120888 h 212328"/>
                <a:gd name="connsiteX2" fmla="*/ 0 w 439948"/>
                <a:gd name="connsiteY2" fmla="*/ 60444 h 212328"/>
                <a:gd name="connsiteX3" fmla="*/ 60444 w 439948"/>
                <a:gd name="connsiteY3" fmla="*/ 0 h 212328"/>
                <a:gd name="connsiteX4" fmla="*/ 348508 w 439948"/>
                <a:gd name="connsiteY4" fmla="*/ 0 h 212328"/>
                <a:gd name="connsiteX5" fmla="*/ 408952 w 439948"/>
                <a:gd name="connsiteY5" fmla="*/ 60444 h 212328"/>
                <a:gd name="connsiteX6" fmla="*/ 408952 w 439948"/>
                <a:gd name="connsiteY6" fmla="*/ 60444 h 212328"/>
                <a:gd name="connsiteX7" fmla="*/ 439948 w 439948"/>
                <a:gd name="connsiteY7" fmla="*/ 212328 h 212328"/>
                <a:gd name="connsiteX0" fmla="*/ 218452 w 408952"/>
                <a:gd name="connsiteY0" fmla="*/ 120950 h 120950"/>
                <a:gd name="connsiteX1" fmla="*/ 60444 w 408952"/>
                <a:gd name="connsiteY1" fmla="*/ 120888 h 120950"/>
                <a:gd name="connsiteX2" fmla="*/ 0 w 408952"/>
                <a:gd name="connsiteY2" fmla="*/ 60444 h 120950"/>
                <a:gd name="connsiteX3" fmla="*/ 60444 w 408952"/>
                <a:gd name="connsiteY3" fmla="*/ 0 h 120950"/>
                <a:gd name="connsiteX4" fmla="*/ 348508 w 408952"/>
                <a:gd name="connsiteY4" fmla="*/ 0 h 120950"/>
                <a:gd name="connsiteX5" fmla="*/ 408952 w 408952"/>
                <a:gd name="connsiteY5" fmla="*/ 60444 h 120950"/>
                <a:gd name="connsiteX6" fmla="*/ 408952 w 408952"/>
                <a:gd name="connsiteY6" fmla="*/ 60444 h 120950"/>
                <a:gd name="connsiteX0" fmla="*/ 60444 w 408952"/>
                <a:gd name="connsiteY0" fmla="*/ 120888 h 120888"/>
                <a:gd name="connsiteX1" fmla="*/ 0 w 408952"/>
                <a:gd name="connsiteY1" fmla="*/ 60444 h 120888"/>
                <a:gd name="connsiteX2" fmla="*/ 60444 w 408952"/>
                <a:gd name="connsiteY2" fmla="*/ 0 h 120888"/>
                <a:gd name="connsiteX3" fmla="*/ 348508 w 408952"/>
                <a:gd name="connsiteY3" fmla="*/ 0 h 120888"/>
                <a:gd name="connsiteX4" fmla="*/ 408952 w 408952"/>
                <a:gd name="connsiteY4" fmla="*/ 60444 h 120888"/>
                <a:gd name="connsiteX5" fmla="*/ 408952 w 408952"/>
                <a:gd name="connsiteY5" fmla="*/ 60444 h 120888"/>
                <a:gd name="connsiteX0" fmla="*/ 0 w 408952"/>
                <a:gd name="connsiteY0" fmla="*/ 60444 h 60444"/>
                <a:gd name="connsiteX1" fmla="*/ 60444 w 408952"/>
                <a:gd name="connsiteY1" fmla="*/ 0 h 60444"/>
                <a:gd name="connsiteX2" fmla="*/ 348508 w 408952"/>
                <a:gd name="connsiteY2" fmla="*/ 0 h 60444"/>
                <a:gd name="connsiteX3" fmla="*/ 408952 w 408952"/>
                <a:gd name="connsiteY3" fmla="*/ 60444 h 60444"/>
                <a:gd name="connsiteX4" fmla="*/ 408952 w 408952"/>
                <a:gd name="connsiteY4" fmla="*/ 60444 h 60444"/>
                <a:gd name="connsiteX0" fmla="*/ 0 w 348508"/>
                <a:gd name="connsiteY0" fmla="*/ 0 h 60444"/>
                <a:gd name="connsiteX1" fmla="*/ 288064 w 348508"/>
                <a:gd name="connsiteY1" fmla="*/ 0 h 60444"/>
                <a:gd name="connsiteX2" fmla="*/ 348508 w 348508"/>
                <a:gd name="connsiteY2" fmla="*/ 60444 h 60444"/>
                <a:gd name="connsiteX3" fmla="*/ 348508 w 348508"/>
                <a:gd name="connsiteY3" fmla="*/ 60444 h 60444"/>
                <a:gd name="connsiteX0" fmla="*/ 0 w 60444"/>
                <a:gd name="connsiteY0" fmla="*/ 0 h 60444"/>
                <a:gd name="connsiteX1" fmla="*/ 60444 w 60444"/>
                <a:gd name="connsiteY1" fmla="*/ 60444 h 60444"/>
                <a:gd name="connsiteX2" fmla="*/ 60444 w 60444"/>
                <a:gd name="connsiteY2" fmla="*/ 60444 h 60444"/>
              </a:gdLst>
              <a:ahLst/>
              <a:cxnLst>
                <a:cxn ang="0">
                  <a:pos x="connsiteX0" y="connsiteY0"/>
                </a:cxn>
                <a:cxn ang="0">
                  <a:pos x="connsiteX1" y="connsiteY1"/>
                </a:cxn>
                <a:cxn ang="0">
                  <a:pos x="connsiteX2" y="connsiteY2"/>
                </a:cxn>
              </a:cxnLst>
              <a:rect l="l" t="t" r="r" b="b"/>
              <a:pathLst>
                <a:path w="60444" h="60444">
                  <a:moveTo>
                    <a:pt x="0" y="0"/>
                  </a:moveTo>
                  <a:cubicBezTo>
                    <a:pt x="33382" y="0"/>
                    <a:pt x="60444" y="27062"/>
                    <a:pt x="60444" y="60444"/>
                  </a:cubicBezTo>
                  <a:lnTo>
                    <a:pt x="60444" y="60444"/>
                  </a:lnTo>
                </a:path>
              </a:pathLst>
            </a:custGeom>
            <a:solidFill>
              <a:schemeClr val="accent5"/>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84" name="Rectangle à coins arrondis 161"/>
            <p:cNvSpPr/>
            <p:nvPr/>
          </p:nvSpPr>
          <p:spPr>
            <a:xfrm rot="5400000">
              <a:off x="10083819" y="4815165"/>
              <a:ext cx="387610" cy="76656"/>
            </a:xfrm>
            <a:custGeom>
              <a:avLst/>
              <a:gdLst>
                <a:gd name="connsiteX0" fmla="*/ 0 w 596608"/>
                <a:gd name="connsiteY0" fmla="*/ 53686 h 107372"/>
                <a:gd name="connsiteX1" fmla="*/ 53686 w 596608"/>
                <a:gd name="connsiteY1" fmla="*/ 0 h 107372"/>
                <a:gd name="connsiteX2" fmla="*/ 542922 w 596608"/>
                <a:gd name="connsiteY2" fmla="*/ 0 h 107372"/>
                <a:gd name="connsiteX3" fmla="*/ 596608 w 596608"/>
                <a:gd name="connsiteY3" fmla="*/ 53686 h 107372"/>
                <a:gd name="connsiteX4" fmla="*/ 596608 w 596608"/>
                <a:gd name="connsiteY4" fmla="*/ 53686 h 107372"/>
                <a:gd name="connsiteX5" fmla="*/ 542922 w 596608"/>
                <a:gd name="connsiteY5" fmla="*/ 107372 h 107372"/>
                <a:gd name="connsiteX6" fmla="*/ 53686 w 596608"/>
                <a:gd name="connsiteY6" fmla="*/ 107372 h 107372"/>
                <a:gd name="connsiteX7" fmla="*/ 0 w 596608"/>
                <a:gd name="connsiteY7" fmla="*/ 53686 h 107372"/>
                <a:gd name="connsiteX0" fmla="*/ 0 w 596608"/>
                <a:gd name="connsiteY0" fmla="*/ 53686 h 145126"/>
                <a:gd name="connsiteX1" fmla="*/ 53686 w 596608"/>
                <a:gd name="connsiteY1" fmla="*/ 0 h 145126"/>
                <a:gd name="connsiteX2" fmla="*/ 542922 w 596608"/>
                <a:gd name="connsiteY2" fmla="*/ 0 h 145126"/>
                <a:gd name="connsiteX3" fmla="*/ 596608 w 596608"/>
                <a:gd name="connsiteY3" fmla="*/ 53686 h 145126"/>
                <a:gd name="connsiteX4" fmla="*/ 596608 w 596608"/>
                <a:gd name="connsiteY4" fmla="*/ 53686 h 145126"/>
                <a:gd name="connsiteX5" fmla="*/ 542922 w 596608"/>
                <a:gd name="connsiteY5" fmla="*/ 107372 h 145126"/>
                <a:gd name="connsiteX6" fmla="*/ 53686 w 596608"/>
                <a:gd name="connsiteY6" fmla="*/ 107372 h 145126"/>
                <a:gd name="connsiteX7" fmla="*/ 91440 w 596608"/>
                <a:gd name="connsiteY7" fmla="*/ 145126 h 145126"/>
                <a:gd name="connsiteX0" fmla="*/ 26681 w 569603"/>
                <a:gd name="connsiteY0" fmla="*/ 0 h 145126"/>
                <a:gd name="connsiteX1" fmla="*/ 515917 w 569603"/>
                <a:gd name="connsiteY1" fmla="*/ 0 h 145126"/>
                <a:gd name="connsiteX2" fmla="*/ 569603 w 569603"/>
                <a:gd name="connsiteY2" fmla="*/ 53686 h 145126"/>
                <a:gd name="connsiteX3" fmla="*/ 569603 w 569603"/>
                <a:gd name="connsiteY3" fmla="*/ 53686 h 145126"/>
                <a:gd name="connsiteX4" fmla="*/ 515917 w 569603"/>
                <a:gd name="connsiteY4" fmla="*/ 107372 h 145126"/>
                <a:gd name="connsiteX5" fmla="*/ 26681 w 569603"/>
                <a:gd name="connsiteY5" fmla="*/ 107372 h 145126"/>
                <a:gd name="connsiteX6" fmla="*/ 64435 w 569603"/>
                <a:gd name="connsiteY6" fmla="*/ 145126 h 145126"/>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0 w 542922"/>
                <a:gd name="connsiteY5" fmla="*/ 107372 h 107372"/>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6" fmla="*/ 0 w 542922"/>
                <a:gd name="connsiteY6" fmla="*/ 107372 h 108230"/>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7540 w 542922"/>
                <a:gd name="connsiteY5" fmla="*/ 42831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2431 w 542922"/>
                <a:gd name="connsiteY5" fmla="*/ 105165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3453 w 542922"/>
                <a:gd name="connsiteY5" fmla="*/ 107209 h 10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2922" h="107372">
                  <a:moveTo>
                    <a:pt x="0" y="0"/>
                  </a:moveTo>
                  <a:lnTo>
                    <a:pt x="489236" y="0"/>
                  </a:lnTo>
                  <a:cubicBezTo>
                    <a:pt x="518886" y="0"/>
                    <a:pt x="542922" y="24036"/>
                    <a:pt x="542922" y="53686"/>
                  </a:cubicBezTo>
                  <a:lnTo>
                    <a:pt x="542922" y="53686"/>
                  </a:lnTo>
                  <a:cubicBezTo>
                    <a:pt x="542922" y="83336"/>
                    <a:pt x="518886" y="107372"/>
                    <a:pt x="489236" y="107372"/>
                  </a:cubicBezTo>
                  <a:lnTo>
                    <a:pt x="113453" y="107209"/>
                  </a:lnTo>
                </a:path>
              </a:pathLst>
            </a:custGeom>
            <a:solidFill>
              <a:schemeClr val="accent5"/>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85" name="Rectangle à coins arrondis 161"/>
            <p:cNvSpPr/>
            <p:nvPr/>
          </p:nvSpPr>
          <p:spPr>
            <a:xfrm rot="5400000">
              <a:off x="10047584" y="4855436"/>
              <a:ext cx="306612" cy="77112"/>
            </a:xfrm>
            <a:custGeom>
              <a:avLst/>
              <a:gdLst>
                <a:gd name="connsiteX0" fmla="*/ 0 w 596608"/>
                <a:gd name="connsiteY0" fmla="*/ 53686 h 107372"/>
                <a:gd name="connsiteX1" fmla="*/ 53686 w 596608"/>
                <a:gd name="connsiteY1" fmla="*/ 0 h 107372"/>
                <a:gd name="connsiteX2" fmla="*/ 542922 w 596608"/>
                <a:gd name="connsiteY2" fmla="*/ 0 h 107372"/>
                <a:gd name="connsiteX3" fmla="*/ 596608 w 596608"/>
                <a:gd name="connsiteY3" fmla="*/ 53686 h 107372"/>
                <a:gd name="connsiteX4" fmla="*/ 596608 w 596608"/>
                <a:gd name="connsiteY4" fmla="*/ 53686 h 107372"/>
                <a:gd name="connsiteX5" fmla="*/ 542922 w 596608"/>
                <a:gd name="connsiteY5" fmla="*/ 107372 h 107372"/>
                <a:gd name="connsiteX6" fmla="*/ 53686 w 596608"/>
                <a:gd name="connsiteY6" fmla="*/ 107372 h 107372"/>
                <a:gd name="connsiteX7" fmla="*/ 0 w 596608"/>
                <a:gd name="connsiteY7" fmla="*/ 53686 h 107372"/>
                <a:gd name="connsiteX0" fmla="*/ 0 w 596608"/>
                <a:gd name="connsiteY0" fmla="*/ 53686 h 145126"/>
                <a:gd name="connsiteX1" fmla="*/ 53686 w 596608"/>
                <a:gd name="connsiteY1" fmla="*/ 0 h 145126"/>
                <a:gd name="connsiteX2" fmla="*/ 542922 w 596608"/>
                <a:gd name="connsiteY2" fmla="*/ 0 h 145126"/>
                <a:gd name="connsiteX3" fmla="*/ 596608 w 596608"/>
                <a:gd name="connsiteY3" fmla="*/ 53686 h 145126"/>
                <a:gd name="connsiteX4" fmla="*/ 596608 w 596608"/>
                <a:gd name="connsiteY4" fmla="*/ 53686 h 145126"/>
                <a:gd name="connsiteX5" fmla="*/ 542922 w 596608"/>
                <a:gd name="connsiteY5" fmla="*/ 107372 h 145126"/>
                <a:gd name="connsiteX6" fmla="*/ 53686 w 596608"/>
                <a:gd name="connsiteY6" fmla="*/ 107372 h 145126"/>
                <a:gd name="connsiteX7" fmla="*/ 91440 w 596608"/>
                <a:gd name="connsiteY7" fmla="*/ 145126 h 145126"/>
                <a:gd name="connsiteX0" fmla="*/ 26681 w 569603"/>
                <a:gd name="connsiteY0" fmla="*/ 0 h 145126"/>
                <a:gd name="connsiteX1" fmla="*/ 515917 w 569603"/>
                <a:gd name="connsiteY1" fmla="*/ 0 h 145126"/>
                <a:gd name="connsiteX2" fmla="*/ 569603 w 569603"/>
                <a:gd name="connsiteY2" fmla="*/ 53686 h 145126"/>
                <a:gd name="connsiteX3" fmla="*/ 569603 w 569603"/>
                <a:gd name="connsiteY3" fmla="*/ 53686 h 145126"/>
                <a:gd name="connsiteX4" fmla="*/ 515917 w 569603"/>
                <a:gd name="connsiteY4" fmla="*/ 107372 h 145126"/>
                <a:gd name="connsiteX5" fmla="*/ 26681 w 569603"/>
                <a:gd name="connsiteY5" fmla="*/ 107372 h 145126"/>
                <a:gd name="connsiteX6" fmla="*/ 64435 w 569603"/>
                <a:gd name="connsiteY6" fmla="*/ 145126 h 145126"/>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0 w 542922"/>
                <a:gd name="connsiteY5" fmla="*/ 107372 h 107372"/>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6" fmla="*/ 0 w 542922"/>
                <a:gd name="connsiteY6" fmla="*/ 107372 h 108230"/>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7540 w 542922"/>
                <a:gd name="connsiteY5" fmla="*/ 42831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2431 w 542922"/>
                <a:gd name="connsiteY5" fmla="*/ 105165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3453 w 542922"/>
                <a:gd name="connsiteY5" fmla="*/ 107209 h 107372"/>
                <a:gd name="connsiteX0" fmla="*/ 0 w 542922"/>
                <a:gd name="connsiteY0" fmla="*/ 0 h 107372"/>
                <a:gd name="connsiteX1" fmla="*/ 107713 w 542922"/>
                <a:gd name="connsiteY1" fmla="*/ 1405 h 107372"/>
                <a:gd name="connsiteX2" fmla="*/ 489236 w 542922"/>
                <a:gd name="connsiteY2" fmla="*/ 0 h 107372"/>
                <a:gd name="connsiteX3" fmla="*/ 542922 w 542922"/>
                <a:gd name="connsiteY3" fmla="*/ 53686 h 107372"/>
                <a:gd name="connsiteX4" fmla="*/ 542922 w 542922"/>
                <a:gd name="connsiteY4" fmla="*/ 53686 h 107372"/>
                <a:gd name="connsiteX5" fmla="*/ 489236 w 542922"/>
                <a:gd name="connsiteY5" fmla="*/ 107372 h 107372"/>
                <a:gd name="connsiteX6" fmla="*/ 113453 w 542922"/>
                <a:gd name="connsiteY6" fmla="*/ 107209 h 107372"/>
                <a:gd name="connsiteX0" fmla="*/ 0 w 435209"/>
                <a:gd name="connsiteY0" fmla="*/ 1405 h 107372"/>
                <a:gd name="connsiteX1" fmla="*/ 381523 w 435209"/>
                <a:gd name="connsiteY1" fmla="*/ 0 h 107372"/>
                <a:gd name="connsiteX2" fmla="*/ 435209 w 435209"/>
                <a:gd name="connsiteY2" fmla="*/ 53686 h 107372"/>
                <a:gd name="connsiteX3" fmla="*/ 435209 w 435209"/>
                <a:gd name="connsiteY3" fmla="*/ 53686 h 107372"/>
                <a:gd name="connsiteX4" fmla="*/ 381523 w 435209"/>
                <a:gd name="connsiteY4" fmla="*/ 107372 h 107372"/>
                <a:gd name="connsiteX5" fmla="*/ 5740 w 435209"/>
                <a:gd name="connsiteY5" fmla="*/ 107209 h 107372"/>
                <a:gd name="connsiteX0" fmla="*/ 3457 w 429469"/>
                <a:gd name="connsiteY0" fmla="*/ 0 h 108011"/>
                <a:gd name="connsiteX1" fmla="*/ 375783 w 429469"/>
                <a:gd name="connsiteY1" fmla="*/ 639 h 108011"/>
                <a:gd name="connsiteX2" fmla="*/ 429469 w 429469"/>
                <a:gd name="connsiteY2" fmla="*/ 54325 h 108011"/>
                <a:gd name="connsiteX3" fmla="*/ 429469 w 429469"/>
                <a:gd name="connsiteY3" fmla="*/ 54325 h 108011"/>
                <a:gd name="connsiteX4" fmla="*/ 375783 w 429469"/>
                <a:gd name="connsiteY4" fmla="*/ 108011 h 108011"/>
                <a:gd name="connsiteX5" fmla="*/ 0 w 429469"/>
                <a:gd name="connsiteY5" fmla="*/ 107848 h 10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469" h="108011">
                  <a:moveTo>
                    <a:pt x="3457" y="0"/>
                  </a:moveTo>
                  <a:lnTo>
                    <a:pt x="375783" y="639"/>
                  </a:lnTo>
                  <a:cubicBezTo>
                    <a:pt x="405433" y="639"/>
                    <a:pt x="429469" y="24675"/>
                    <a:pt x="429469" y="54325"/>
                  </a:cubicBezTo>
                  <a:lnTo>
                    <a:pt x="429469" y="54325"/>
                  </a:lnTo>
                  <a:cubicBezTo>
                    <a:pt x="429469" y="83975"/>
                    <a:pt x="405433" y="108011"/>
                    <a:pt x="375783" y="108011"/>
                  </a:cubicBezTo>
                  <a:lnTo>
                    <a:pt x="0" y="107848"/>
                  </a:lnTo>
                </a:path>
              </a:pathLst>
            </a:custGeom>
            <a:solidFill>
              <a:schemeClr val="accent5"/>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86" name="Rectangle à coins arrondis 161"/>
            <p:cNvSpPr/>
            <p:nvPr/>
          </p:nvSpPr>
          <p:spPr>
            <a:xfrm rot="5400000">
              <a:off x="9971199" y="4856238"/>
              <a:ext cx="304144" cy="77976"/>
            </a:xfrm>
            <a:custGeom>
              <a:avLst/>
              <a:gdLst>
                <a:gd name="connsiteX0" fmla="*/ 0 w 596608"/>
                <a:gd name="connsiteY0" fmla="*/ 53686 h 107372"/>
                <a:gd name="connsiteX1" fmla="*/ 53686 w 596608"/>
                <a:gd name="connsiteY1" fmla="*/ 0 h 107372"/>
                <a:gd name="connsiteX2" fmla="*/ 542922 w 596608"/>
                <a:gd name="connsiteY2" fmla="*/ 0 h 107372"/>
                <a:gd name="connsiteX3" fmla="*/ 596608 w 596608"/>
                <a:gd name="connsiteY3" fmla="*/ 53686 h 107372"/>
                <a:gd name="connsiteX4" fmla="*/ 596608 w 596608"/>
                <a:gd name="connsiteY4" fmla="*/ 53686 h 107372"/>
                <a:gd name="connsiteX5" fmla="*/ 542922 w 596608"/>
                <a:gd name="connsiteY5" fmla="*/ 107372 h 107372"/>
                <a:gd name="connsiteX6" fmla="*/ 53686 w 596608"/>
                <a:gd name="connsiteY6" fmla="*/ 107372 h 107372"/>
                <a:gd name="connsiteX7" fmla="*/ 0 w 596608"/>
                <a:gd name="connsiteY7" fmla="*/ 53686 h 107372"/>
                <a:gd name="connsiteX0" fmla="*/ 0 w 596608"/>
                <a:gd name="connsiteY0" fmla="*/ 53686 h 145126"/>
                <a:gd name="connsiteX1" fmla="*/ 53686 w 596608"/>
                <a:gd name="connsiteY1" fmla="*/ 0 h 145126"/>
                <a:gd name="connsiteX2" fmla="*/ 542922 w 596608"/>
                <a:gd name="connsiteY2" fmla="*/ 0 h 145126"/>
                <a:gd name="connsiteX3" fmla="*/ 596608 w 596608"/>
                <a:gd name="connsiteY3" fmla="*/ 53686 h 145126"/>
                <a:gd name="connsiteX4" fmla="*/ 596608 w 596608"/>
                <a:gd name="connsiteY4" fmla="*/ 53686 h 145126"/>
                <a:gd name="connsiteX5" fmla="*/ 542922 w 596608"/>
                <a:gd name="connsiteY5" fmla="*/ 107372 h 145126"/>
                <a:gd name="connsiteX6" fmla="*/ 53686 w 596608"/>
                <a:gd name="connsiteY6" fmla="*/ 107372 h 145126"/>
                <a:gd name="connsiteX7" fmla="*/ 91440 w 596608"/>
                <a:gd name="connsiteY7" fmla="*/ 145126 h 145126"/>
                <a:gd name="connsiteX0" fmla="*/ 26681 w 569603"/>
                <a:gd name="connsiteY0" fmla="*/ 0 h 145126"/>
                <a:gd name="connsiteX1" fmla="*/ 515917 w 569603"/>
                <a:gd name="connsiteY1" fmla="*/ 0 h 145126"/>
                <a:gd name="connsiteX2" fmla="*/ 569603 w 569603"/>
                <a:gd name="connsiteY2" fmla="*/ 53686 h 145126"/>
                <a:gd name="connsiteX3" fmla="*/ 569603 w 569603"/>
                <a:gd name="connsiteY3" fmla="*/ 53686 h 145126"/>
                <a:gd name="connsiteX4" fmla="*/ 515917 w 569603"/>
                <a:gd name="connsiteY4" fmla="*/ 107372 h 145126"/>
                <a:gd name="connsiteX5" fmla="*/ 26681 w 569603"/>
                <a:gd name="connsiteY5" fmla="*/ 107372 h 145126"/>
                <a:gd name="connsiteX6" fmla="*/ 64435 w 569603"/>
                <a:gd name="connsiteY6" fmla="*/ 145126 h 145126"/>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0 w 542922"/>
                <a:gd name="connsiteY5" fmla="*/ 107372 h 107372"/>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6" fmla="*/ 0 w 542922"/>
                <a:gd name="connsiteY6" fmla="*/ 107372 h 108230"/>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7540 w 542922"/>
                <a:gd name="connsiteY5" fmla="*/ 42831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2431 w 542922"/>
                <a:gd name="connsiteY5" fmla="*/ 105165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3453 w 542922"/>
                <a:gd name="connsiteY5" fmla="*/ 107209 h 107372"/>
                <a:gd name="connsiteX0" fmla="*/ 0 w 542922"/>
                <a:gd name="connsiteY0" fmla="*/ 0 h 107372"/>
                <a:gd name="connsiteX1" fmla="*/ 107713 w 542922"/>
                <a:gd name="connsiteY1" fmla="*/ 1405 h 107372"/>
                <a:gd name="connsiteX2" fmla="*/ 489236 w 542922"/>
                <a:gd name="connsiteY2" fmla="*/ 0 h 107372"/>
                <a:gd name="connsiteX3" fmla="*/ 542922 w 542922"/>
                <a:gd name="connsiteY3" fmla="*/ 53686 h 107372"/>
                <a:gd name="connsiteX4" fmla="*/ 542922 w 542922"/>
                <a:gd name="connsiteY4" fmla="*/ 53686 h 107372"/>
                <a:gd name="connsiteX5" fmla="*/ 489236 w 542922"/>
                <a:gd name="connsiteY5" fmla="*/ 107372 h 107372"/>
                <a:gd name="connsiteX6" fmla="*/ 113453 w 542922"/>
                <a:gd name="connsiteY6" fmla="*/ 107209 h 107372"/>
                <a:gd name="connsiteX0" fmla="*/ 0 w 435209"/>
                <a:gd name="connsiteY0" fmla="*/ 1405 h 107372"/>
                <a:gd name="connsiteX1" fmla="*/ 381523 w 435209"/>
                <a:gd name="connsiteY1" fmla="*/ 0 h 107372"/>
                <a:gd name="connsiteX2" fmla="*/ 435209 w 435209"/>
                <a:gd name="connsiteY2" fmla="*/ 53686 h 107372"/>
                <a:gd name="connsiteX3" fmla="*/ 435209 w 435209"/>
                <a:gd name="connsiteY3" fmla="*/ 53686 h 107372"/>
                <a:gd name="connsiteX4" fmla="*/ 381523 w 435209"/>
                <a:gd name="connsiteY4" fmla="*/ 107372 h 107372"/>
                <a:gd name="connsiteX5" fmla="*/ 5740 w 435209"/>
                <a:gd name="connsiteY5" fmla="*/ 107209 h 107372"/>
                <a:gd name="connsiteX0" fmla="*/ 3457 w 429469"/>
                <a:gd name="connsiteY0" fmla="*/ 0 h 108011"/>
                <a:gd name="connsiteX1" fmla="*/ 375783 w 429469"/>
                <a:gd name="connsiteY1" fmla="*/ 639 h 108011"/>
                <a:gd name="connsiteX2" fmla="*/ 429469 w 429469"/>
                <a:gd name="connsiteY2" fmla="*/ 54325 h 108011"/>
                <a:gd name="connsiteX3" fmla="*/ 429469 w 429469"/>
                <a:gd name="connsiteY3" fmla="*/ 54325 h 108011"/>
                <a:gd name="connsiteX4" fmla="*/ 375783 w 429469"/>
                <a:gd name="connsiteY4" fmla="*/ 108011 h 108011"/>
                <a:gd name="connsiteX5" fmla="*/ 0 w 429469"/>
                <a:gd name="connsiteY5" fmla="*/ 107848 h 108011"/>
                <a:gd name="connsiteX0" fmla="*/ 3457 w 429469"/>
                <a:gd name="connsiteY0" fmla="*/ 0 h 109221"/>
                <a:gd name="connsiteX1" fmla="*/ 375783 w 429469"/>
                <a:gd name="connsiteY1" fmla="*/ 639 h 109221"/>
                <a:gd name="connsiteX2" fmla="*/ 429469 w 429469"/>
                <a:gd name="connsiteY2" fmla="*/ 54325 h 109221"/>
                <a:gd name="connsiteX3" fmla="*/ 429469 w 429469"/>
                <a:gd name="connsiteY3" fmla="*/ 54325 h 109221"/>
                <a:gd name="connsiteX4" fmla="*/ 375783 w 429469"/>
                <a:gd name="connsiteY4" fmla="*/ 108011 h 109221"/>
                <a:gd name="connsiteX5" fmla="*/ 302390 w 429469"/>
                <a:gd name="connsiteY5" fmla="*/ 109221 h 109221"/>
                <a:gd name="connsiteX6" fmla="*/ 0 w 429469"/>
                <a:gd name="connsiteY6" fmla="*/ 107848 h 109221"/>
                <a:gd name="connsiteX0" fmla="*/ 0 w 426012"/>
                <a:gd name="connsiteY0" fmla="*/ 0 h 109221"/>
                <a:gd name="connsiteX1" fmla="*/ 372326 w 426012"/>
                <a:gd name="connsiteY1" fmla="*/ 639 h 109221"/>
                <a:gd name="connsiteX2" fmla="*/ 426012 w 426012"/>
                <a:gd name="connsiteY2" fmla="*/ 54325 h 109221"/>
                <a:gd name="connsiteX3" fmla="*/ 426012 w 426012"/>
                <a:gd name="connsiteY3" fmla="*/ 54325 h 109221"/>
                <a:gd name="connsiteX4" fmla="*/ 372326 w 426012"/>
                <a:gd name="connsiteY4" fmla="*/ 108011 h 109221"/>
                <a:gd name="connsiteX5" fmla="*/ 298933 w 426012"/>
                <a:gd name="connsiteY5" fmla="*/ 109221 h 109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012" h="109221">
                  <a:moveTo>
                    <a:pt x="0" y="0"/>
                  </a:moveTo>
                  <a:lnTo>
                    <a:pt x="372326" y="639"/>
                  </a:lnTo>
                  <a:cubicBezTo>
                    <a:pt x="401976" y="639"/>
                    <a:pt x="426012" y="24675"/>
                    <a:pt x="426012" y="54325"/>
                  </a:cubicBezTo>
                  <a:lnTo>
                    <a:pt x="426012" y="54325"/>
                  </a:lnTo>
                  <a:cubicBezTo>
                    <a:pt x="426012" y="83975"/>
                    <a:pt x="401976" y="108011"/>
                    <a:pt x="372326" y="108011"/>
                  </a:cubicBezTo>
                  <a:lnTo>
                    <a:pt x="298933" y="109221"/>
                  </a:lnTo>
                </a:path>
              </a:pathLst>
            </a:custGeom>
            <a:solidFill>
              <a:schemeClr val="accent5"/>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87" name="Rectangle à coins arrondis 161"/>
            <p:cNvSpPr/>
            <p:nvPr/>
          </p:nvSpPr>
          <p:spPr>
            <a:xfrm rot="5400000">
              <a:off x="10000921" y="4963584"/>
              <a:ext cx="89910" cy="77520"/>
            </a:xfrm>
            <a:custGeom>
              <a:avLst/>
              <a:gdLst>
                <a:gd name="connsiteX0" fmla="*/ 0 w 596608"/>
                <a:gd name="connsiteY0" fmla="*/ 53686 h 107372"/>
                <a:gd name="connsiteX1" fmla="*/ 53686 w 596608"/>
                <a:gd name="connsiteY1" fmla="*/ 0 h 107372"/>
                <a:gd name="connsiteX2" fmla="*/ 542922 w 596608"/>
                <a:gd name="connsiteY2" fmla="*/ 0 h 107372"/>
                <a:gd name="connsiteX3" fmla="*/ 596608 w 596608"/>
                <a:gd name="connsiteY3" fmla="*/ 53686 h 107372"/>
                <a:gd name="connsiteX4" fmla="*/ 596608 w 596608"/>
                <a:gd name="connsiteY4" fmla="*/ 53686 h 107372"/>
                <a:gd name="connsiteX5" fmla="*/ 542922 w 596608"/>
                <a:gd name="connsiteY5" fmla="*/ 107372 h 107372"/>
                <a:gd name="connsiteX6" fmla="*/ 53686 w 596608"/>
                <a:gd name="connsiteY6" fmla="*/ 107372 h 107372"/>
                <a:gd name="connsiteX7" fmla="*/ 0 w 596608"/>
                <a:gd name="connsiteY7" fmla="*/ 53686 h 107372"/>
                <a:gd name="connsiteX0" fmla="*/ 0 w 596608"/>
                <a:gd name="connsiteY0" fmla="*/ 53686 h 145126"/>
                <a:gd name="connsiteX1" fmla="*/ 53686 w 596608"/>
                <a:gd name="connsiteY1" fmla="*/ 0 h 145126"/>
                <a:gd name="connsiteX2" fmla="*/ 542922 w 596608"/>
                <a:gd name="connsiteY2" fmla="*/ 0 h 145126"/>
                <a:gd name="connsiteX3" fmla="*/ 596608 w 596608"/>
                <a:gd name="connsiteY3" fmla="*/ 53686 h 145126"/>
                <a:gd name="connsiteX4" fmla="*/ 596608 w 596608"/>
                <a:gd name="connsiteY4" fmla="*/ 53686 h 145126"/>
                <a:gd name="connsiteX5" fmla="*/ 542922 w 596608"/>
                <a:gd name="connsiteY5" fmla="*/ 107372 h 145126"/>
                <a:gd name="connsiteX6" fmla="*/ 53686 w 596608"/>
                <a:gd name="connsiteY6" fmla="*/ 107372 h 145126"/>
                <a:gd name="connsiteX7" fmla="*/ 91440 w 596608"/>
                <a:gd name="connsiteY7" fmla="*/ 145126 h 145126"/>
                <a:gd name="connsiteX0" fmla="*/ 26681 w 569603"/>
                <a:gd name="connsiteY0" fmla="*/ 0 h 145126"/>
                <a:gd name="connsiteX1" fmla="*/ 515917 w 569603"/>
                <a:gd name="connsiteY1" fmla="*/ 0 h 145126"/>
                <a:gd name="connsiteX2" fmla="*/ 569603 w 569603"/>
                <a:gd name="connsiteY2" fmla="*/ 53686 h 145126"/>
                <a:gd name="connsiteX3" fmla="*/ 569603 w 569603"/>
                <a:gd name="connsiteY3" fmla="*/ 53686 h 145126"/>
                <a:gd name="connsiteX4" fmla="*/ 515917 w 569603"/>
                <a:gd name="connsiteY4" fmla="*/ 107372 h 145126"/>
                <a:gd name="connsiteX5" fmla="*/ 26681 w 569603"/>
                <a:gd name="connsiteY5" fmla="*/ 107372 h 145126"/>
                <a:gd name="connsiteX6" fmla="*/ 64435 w 569603"/>
                <a:gd name="connsiteY6" fmla="*/ 145126 h 145126"/>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0 w 542922"/>
                <a:gd name="connsiteY5" fmla="*/ 107372 h 107372"/>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6" fmla="*/ 0 w 542922"/>
                <a:gd name="connsiteY6" fmla="*/ 107372 h 108230"/>
                <a:gd name="connsiteX0" fmla="*/ 0 w 542922"/>
                <a:gd name="connsiteY0" fmla="*/ 0 h 108230"/>
                <a:gd name="connsiteX1" fmla="*/ 489236 w 542922"/>
                <a:gd name="connsiteY1" fmla="*/ 0 h 108230"/>
                <a:gd name="connsiteX2" fmla="*/ 542922 w 542922"/>
                <a:gd name="connsiteY2" fmla="*/ 53686 h 108230"/>
                <a:gd name="connsiteX3" fmla="*/ 542922 w 542922"/>
                <a:gd name="connsiteY3" fmla="*/ 53686 h 108230"/>
                <a:gd name="connsiteX4" fmla="*/ 489236 w 542922"/>
                <a:gd name="connsiteY4" fmla="*/ 107372 h 108230"/>
                <a:gd name="connsiteX5" fmla="*/ 111409 w 542922"/>
                <a:gd name="connsiteY5" fmla="*/ 108230 h 108230"/>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7540 w 542922"/>
                <a:gd name="connsiteY5" fmla="*/ 42831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2431 w 542922"/>
                <a:gd name="connsiteY5" fmla="*/ 105165 h 107372"/>
                <a:gd name="connsiteX0" fmla="*/ 0 w 542922"/>
                <a:gd name="connsiteY0" fmla="*/ 0 h 107372"/>
                <a:gd name="connsiteX1" fmla="*/ 489236 w 542922"/>
                <a:gd name="connsiteY1" fmla="*/ 0 h 107372"/>
                <a:gd name="connsiteX2" fmla="*/ 542922 w 542922"/>
                <a:gd name="connsiteY2" fmla="*/ 53686 h 107372"/>
                <a:gd name="connsiteX3" fmla="*/ 542922 w 542922"/>
                <a:gd name="connsiteY3" fmla="*/ 53686 h 107372"/>
                <a:gd name="connsiteX4" fmla="*/ 489236 w 542922"/>
                <a:gd name="connsiteY4" fmla="*/ 107372 h 107372"/>
                <a:gd name="connsiteX5" fmla="*/ 113453 w 542922"/>
                <a:gd name="connsiteY5" fmla="*/ 107209 h 107372"/>
                <a:gd name="connsiteX0" fmla="*/ 0 w 542922"/>
                <a:gd name="connsiteY0" fmla="*/ 0 h 107372"/>
                <a:gd name="connsiteX1" fmla="*/ 107713 w 542922"/>
                <a:gd name="connsiteY1" fmla="*/ 1405 h 107372"/>
                <a:gd name="connsiteX2" fmla="*/ 489236 w 542922"/>
                <a:gd name="connsiteY2" fmla="*/ 0 h 107372"/>
                <a:gd name="connsiteX3" fmla="*/ 542922 w 542922"/>
                <a:gd name="connsiteY3" fmla="*/ 53686 h 107372"/>
                <a:gd name="connsiteX4" fmla="*/ 542922 w 542922"/>
                <a:gd name="connsiteY4" fmla="*/ 53686 h 107372"/>
                <a:gd name="connsiteX5" fmla="*/ 489236 w 542922"/>
                <a:gd name="connsiteY5" fmla="*/ 107372 h 107372"/>
                <a:gd name="connsiteX6" fmla="*/ 113453 w 542922"/>
                <a:gd name="connsiteY6" fmla="*/ 107209 h 107372"/>
                <a:gd name="connsiteX0" fmla="*/ 0 w 435209"/>
                <a:gd name="connsiteY0" fmla="*/ 1405 h 107372"/>
                <a:gd name="connsiteX1" fmla="*/ 381523 w 435209"/>
                <a:gd name="connsiteY1" fmla="*/ 0 h 107372"/>
                <a:gd name="connsiteX2" fmla="*/ 435209 w 435209"/>
                <a:gd name="connsiteY2" fmla="*/ 53686 h 107372"/>
                <a:gd name="connsiteX3" fmla="*/ 435209 w 435209"/>
                <a:gd name="connsiteY3" fmla="*/ 53686 h 107372"/>
                <a:gd name="connsiteX4" fmla="*/ 381523 w 435209"/>
                <a:gd name="connsiteY4" fmla="*/ 107372 h 107372"/>
                <a:gd name="connsiteX5" fmla="*/ 5740 w 435209"/>
                <a:gd name="connsiteY5" fmla="*/ 107209 h 107372"/>
                <a:gd name="connsiteX0" fmla="*/ 3457 w 429469"/>
                <a:gd name="connsiteY0" fmla="*/ 0 h 108011"/>
                <a:gd name="connsiteX1" fmla="*/ 375783 w 429469"/>
                <a:gd name="connsiteY1" fmla="*/ 639 h 108011"/>
                <a:gd name="connsiteX2" fmla="*/ 429469 w 429469"/>
                <a:gd name="connsiteY2" fmla="*/ 54325 h 108011"/>
                <a:gd name="connsiteX3" fmla="*/ 429469 w 429469"/>
                <a:gd name="connsiteY3" fmla="*/ 54325 h 108011"/>
                <a:gd name="connsiteX4" fmla="*/ 375783 w 429469"/>
                <a:gd name="connsiteY4" fmla="*/ 108011 h 108011"/>
                <a:gd name="connsiteX5" fmla="*/ 0 w 429469"/>
                <a:gd name="connsiteY5" fmla="*/ 107848 h 108011"/>
                <a:gd name="connsiteX0" fmla="*/ 3457 w 429469"/>
                <a:gd name="connsiteY0" fmla="*/ 0 h 109221"/>
                <a:gd name="connsiteX1" fmla="*/ 375783 w 429469"/>
                <a:gd name="connsiteY1" fmla="*/ 639 h 109221"/>
                <a:gd name="connsiteX2" fmla="*/ 429469 w 429469"/>
                <a:gd name="connsiteY2" fmla="*/ 54325 h 109221"/>
                <a:gd name="connsiteX3" fmla="*/ 429469 w 429469"/>
                <a:gd name="connsiteY3" fmla="*/ 54325 h 109221"/>
                <a:gd name="connsiteX4" fmla="*/ 375783 w 429469"/>
                <a:gd name="connsiteY4" fmla="*/ 108011 h 109221"/>
                <a:gd name="connsiteX5" fmla="*/ 302390 w 429469"/>
                <a:gd name="connsiteY5" fmla="*/ 109221 h 109221"/>
                <a:gd name="connsiteX6" fmla="*/ 0 w 429469"/>
                <a:gd name="connsiteY6" fmla="*/ 107848 h 109221"/>
                <a:gd name="connsiteX0" fmla="*/ 0 w 426012"/>
                <a:gd name="connsiteY0" fmla="*/ 0 h 109221"/>
                <a:gd name="connsiteX1" fmla="*/ 372326 w 426012"/>
                <a:gd name="connsiteY1" fmla="*/ 639 h 109221"/>
                <a:gd name="connsiteX2" fmla="*/ 426012 w 426012"/>
                <a:gd name="connsiteY2" fmla="*/ 54325 h 109221"/>
                <a:gd name="connsiteX3" fmla="*/ 426012 w 426012"/>
                <a:gd name="connsiteY3" fmla="*/ 54325 h 109221"/>
                <a:gd name="connsiteX4" fmla="*/ 372326 w 426012"/>
                <a:gd name="connsiteY4" fmla="*/ 108011 h 109221"/>
                <a:gd name="connsiteX5" fmla="*/ 298933 w 426012"/>
                <a:gd name="connsiteY5" fmla="*/ 109221 h 109221"/>
                <a:gd name="connsiteX0" fmla="*/ 0 w 426012"/>
                <a:gd name="connsiteY0" fmla="*/ 0 h 109221"/>
                <a:gd name="connsiteX1" fmla="*/ 372326 w 426012"/>
                <a:gd name="connsiteY1" fmla="*/ 639 h 109221"/>
                <a:gd name="connsiteX2" fmla="*/ 426012 w 426012"/>
                <a:gd name="connsiteY2" fmla="*/ 54325 h 109221"/>
                <a:gd name="connsiteX3" fmla="*/ 426012 w 426012"/>
                <a:gd name="connsiteY3" fmla="*/ 54325 h 109221"/>
                <a:gd name="connsiteX4" fmla="*/ 372326 w 426012"/>
                <a:gd name="connsiteY4" fmla="*/ 108011 h 109221"/>
                <a:gd name="connsiteX5" fmla="*/ 309612 w 426012"/>
                <a:gd name="connsiteY5" fmla="*/ 109221 h 109221"/>
                <a:gd name="connsiteX0" fmla="*/ 0 w 125936"/>
                <a:gd name="connsiteY0" fmla="*/ 429 h 108582"/>
                <a:gd name="connsiteX1" fmla="*/ 72250 w 125936"/>
                <a:gd name="connsiteY1" fmla="*/ 0 h 108582"/>
                <a:gd name="connsiteX2" fmla="*/ 125936 w 125936"/>
                <a:gd name="connsiteY2" fmla="*/ 53686 h 108582"/>
                <a:gd name="connsiteX3" fmla="*/ 125936 w 125936"/>
                <a:gd name="connsiteY3" fmla="*/ 53686 h 108582"/>
                <a:gd name="connsiteX4" fmla="*/ 72250 w 125936"/>
                <a:gd name="connsiteY4" fmla="*/ 107372 h 108582"/>
                <a:gd name="connsiteX5" fmla="*/ 9536 w 125936"/>
                <a:gd name="connsiteY5" fmla="*/ 108582 h 10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936" h="108582">
                  <a:moveTo>
                    <a:pt x="0" y="429"/>
                  </a:moveTo>
                  <a:lnTo>
                    <a:pt x="72250" y="0"/>
                  </a:lnTo>
                  <a:cubicBezTo>
                    <a:pt x="101900" y="0"/>
                    <a:pt x="125936" y="24036"/>
                    <a:pt x="125936" y="53686"/>
                  </a:cubicBezTo>
                  <a:lnTo>
                    <a:pt x="125936" y="53686"/>
                  </a:lnTo>
                  <a:cubicBezTo>
                    <a:pt x="125936" y="83336"/>
                    <a:pt x="101900" y="107372"/>
                    <a:pt x="72250" y="107372"/>
                  </a:cubicBezTo>
                  <a:lnTo>
                    <a:pt x="9536" y="108582"/>
                  </a:lnTo>
                </a:path>
              </a:pathLst>
            </a:custGeom>
            <a:solidFill>
              <a:schemeClr val="accent5"/>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cxnSp>
          <p:nvCxnSpPr>
            <p:cNvPr id="188" name="Connecteur droit 187"/>
            <p:cNvCxnSpPr/>
            <p:nvPr/>
          </p:nvCxnSpPr>
          <p:spPr>
            <a:xfrm>
              <a:off x="10315953" y="4962399"/>
              <a:ext cx="155629" cy="0"/>
            </a:xfrm>
            <a:prstGeom prst="line">
              <a:avLst/>
            </a:prstGeom>
            <a:solidFill>
              <a:schemeClr val="bg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cxnSp>
          <p:nvCxnSpPr>
            <p:cNvPr id="189" name="Connecteur droit 188"/>
            <p:cNvCxnSpPr/>
            <p:nvPr/>
          </p:nvCxnSpPr>
          <p:spPr>
            <a:xfrm rot="5400000">
              <a:off x="9929301" y="4568914"/>
              <a:ext cx="155629" cy="0"/>
            </a:xfrm>
            <a:prstGeom prst="line">
              <a:avLst/>
            </a:prstGeom>
            <a:solidFill>
              <a:schemeClr val="bg1"/>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grpSp>
          <p:nvGrpSpPr>
            <p:cNvPr id="181" name="Grouper 180"/>
            <p:cNvGrpSpPr/>
            <p:nvPr/>
          </p:nvGrpSpPr>
          <p:grpSpPr>
            <a:xfrm>
              <a:off x="9917434" y="4646728"/>
              <a:ext cx="186280" cy="315670"/>
              <a:chOff x="8476357" y="1150162"/>
              <a:chExt cx="786194" cy="1332288"/>
            </a:xfrm>
          </p:grpSpPr>
          <p:sp>
            <p:nvSpPr>
              <p:cNvPr id="190" name="Rectangle à coins arrondis 189"/>
              <p:cNvSpPr/>
              <p:nvPr/>
            </p:nvSpPr>
            <p:spPr>
              <a:xfrm>
                <a:off x="8476357" y="1482694"/>
                <a:ext cx="786194" cy="333612"/>
              </a:xfrm>
              <a:prstGeom prst="roundRect">
                <a:avLst>
                  <a:gd name="adj" fmla="val 50000"/>
                </a:avLst>
              </a:prstGeom>
              <a:solidFill>
                <a:schemeClr val="accent5"/>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91" name="Rectangle à coins arrondis 190"/>
              <p:cNvSpPr/>
              <p:nvPr/>
            </p:nvSpPr>
            <p:spPr>
              <a:xfrm>
                <a:off x="8476357" y="1816306"/>
                <a:ext cx="786194" cy="333612"/>
              </a:xfrm>
              <a:prstGeom prst="roundRect">
                <a:avLst>
                  <a:gd name="adj" fmla="val 50000"/>
                </a:avLst>
              </a:prstGeom>
              <a:solidFill>
                <a:schemeClr val="accent5"/>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93" name="Rectangle à coins arrondis 192"/>
              <p:cNvSpPr/>
              <p:nvPr/>
            </p:nvSpPr>
            <p:spPr>
              <a:xfrm>
                <a:off x="8476357" y="1150162"/>
                <a:ext cx="786194" cy="333612"/>
              </a:xfrm>
              <a:prstGeom prst="roundRect">
                <a:avLst>
                  <a:gd name="adj" fmla="val 50000"/>
                </a:avLst>
              </a:prstGeom>
              <a:solidFill>
                <a:schemeClr val="accent5"/>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92" name="Rectangle à coins arrondis 191"/>
              <p:cNvSpPr/>
              <p:nvPr/>
            </p:nvSpPr>
            <p:spPr>
              <a:xfrm>
                <a:off x="8476357" y="2148838"/>
                <a:ext cx="786194" cy="333612"/>
              </a:xfrm>
              <a:prstGeom prst="roundRect">
                <a:avLst>
                  <a:gd name="adj" fmla="val 50000"/>
                </a:avLst>
              </a:prstGeom>
              <a:solidFill>
                <a:schemeClr val="accent5"/>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grpSp>
      </p:grpSp>
      <p:grpSp>
        <p:nvGrpSpPr>
          <p:cNvPr id="200" name="Grouper 199"/>
          <p:cNvGrpSpPr/>
          <p:nvPr/>
        </p:nvGrpSpPr>
        <p:grpSpPr>
          <a:xfrm>
            <a:off x="6458852" y="2447665"/>
            <a:ext cx="1044000" cy="633259"/>
            <a:chOff x="6458852" y="2447665"/>
            <a:chExt cx="1044000" cy="633259"/>
          </a:xfrm>
        </p:grpSpPr>
        <p:grpSp>
          <p:nvGrpSpPr>
            <p:cNvPr id="127" name="Grouper 126"/>
            <p:cNvGrpSpPr/>
            <p:nvPr/>
          </p:nvGrpSpPr>
          <p:grpSpPr>
            <a:xfrm>
              <a:off x="6841069" y="2447665"/>
              <a:ext cx="661783" cy="579478"/>
              <a:chOff x="10230394" y="2846223"/>
              <a:chExt cx="855617" cy="677829"/>
            </a:xfrm>
          </p:grpSpPr>
          <p:cxnSp>
            <p:nvCxnSpPr>
              <p:cNvPr id="117" name="Connecteur droit 116"/>
              <p:cNvCxnSpPr/>
              <p:nvPr/>
            </p:nvCxnSpPr>
            <p:spPr>
              <a:xfrm flipH="1">
                <a:off x="10503625" y="3524052"/>
                <a:ext cx="309155" cy="0"/>
              </a:xfrm>
              <a:prstGeom prst="line">
                <a:avLst/>
              </a:prstGeom>
              <a:solidFill>
                <a:schemeClr val="bg1"/>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cxnSp>
            <p:nvCxnSpPr>
              <p:cNvPr id="116" name="Connecteur droit 115"/>
              <p:cNvCxnSpPr/>
              <p:nvPr/>
            </p:nvCxnSpPr>
            <p:spPr>
              <a:xfrm>
                <a:off x="10658202" y="3392429"/>
                <a:ext cx="0" cy="126275"/>
              </a:xfrm>
              <a:prstGeom prst="line">
                <a:avLst/>
              </a:prstGeom>
              <a:solidFill>
                <a:schemeClr val="bg1"/>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sp>
            <p:nvSpPr>
              <p:cNvPr id="122" name="Rectangle à coins arrondis 121"/>
              <p:cNvSpPr/>
              <p:nvPr/>
            </p:nvSpPr>
            <p:spPr>
              <a:xfrm>
                <a:off x="10230394" y="2846223"/>
                <a:ext cx="855617" cy="550120"/>
              </a:xfrm>
              <a:prstGeom prst="roundRect">
                <a:avLst>
                  <a:gd name="adj" fmla="val 6377"/>
                </a:avLst>
              </a:prstGeom>
              <a:solidFill>
                <a:schemeClr val="bg1"/>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cxnSp>
            <p:nvCxnSpPr>
              <p:cNvPr id="123" name="Connecteur droit 122"/>
              <p:cNvCxnSpPr/>
              <p:nvPr/>
            </p:nvCxnSpPr>
            <p:spPr>
              <a:xfrm flipH="1">
                <a:off x="10230394" y="3257006"/>
                <a:ext cx="855616" cy="0"/>
              </a:xfrm>
              <a:prstGeom prst="line">
                <a:avLst/>
              </a:prstGeom>
              <a:solidFill>
                <a:schemeClr val="bg1"/>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9" name="Grouper 198"/>
            <p:cNvGrpSpPr/>
            <p:nvPr/>
          </p:nvGrpSpPr>
          <p:grpSpPr>
            <a:xfrm>
              <a:off x="6458852" y="2577098"/>
              <a:ext cx="581811" cy="503826"/>
              <a:chOff x="6458852" y="2577098"/>
              <a:chExt cx="581811" cy="503826"/>
            </a:xfrm>
          </p:grpSpPr>
          <p:grpSp>
            <p:nvGrpSpPr>
              <p:cNvPr id="130" name="Grouper 129"/>
              <p:cNvGrpSpPr/>
              <p:nvPr/>
            </p:nvGrpSpPr>
            <p:grpSpPr>
              <a:xfrm>
                <a:off x="6458852" y="2577098"/>
                <a:ext cx="290906" cy="503826"/>
                <a:chOff x="8890000" y="2363865"/>
                <a:chExt cx="425611" cy="589337"/>
              </a:xfrm>
            </p:grpSpPr>
            <p:sp>
              <p:nvSpPr>
                <p:cNvPr id="131" name="Rectangle 130"/>
                <p:cNvSpPr/>
                <p:nvPr/>
              </p:nvSpPr>
              <p:spPr>
                <a:xfrm>
                  <a:off x="8890000" y="2451872"/>
                  <a:ext cx="425611" cy="501330"/>
                </a:xfrm>
                <a:prstGeom prst="rect">
                  <a:avLst/>
                </a:prstGeom>
                <a:solidFill>
                  <a:schemeClr val="bg1"/>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32" name="Rectangle 86"/>
                <p:cNvSpPr/>
                <p:nvPr/>
              </p:nvSpPr>
              <p:spPr>
                <a:xfrm>
                  <a:off x="8976939" y="2397888"/>
                  <a:ext cx="338671" cy="555314"/>
                </a:xfrm>
                <a:custGeom>
                  <a:avLst/>
                  <a:gdLst>
                    <a:gd name="connsiteX0" fmla="*/ 0 w 902825"/>
                    <a:gd name="connsiteY0" fmla="*/ 0 h 1207147"/>
                    <a:gd name="connsiteX1" fmla="*/ 902825 w 902825"/>
                    <a:gd name="connsiteY1" fmla="*/ 0 h 1207147"/>
                    <a:gd name="connsiteX2" fmla="*/ 902825 w 902825"/>
                    <a:gd name="connsiteY2" fmla="*/ 1207147 h 1207147"/>
                    <a:gd name="connsiteX3" fmla="*/ 0 w 902825"/>
                    <a:gd name="connsiteY3" fmla="*/ 1207147 h 1207147"/>
                    <a:gd name="connsiteX4" fmla="*/ 0 w 902825"/>
                    <a:gd name="connsiteY4" fmla="*/ 0 h 1207147"/>
                    <a:gd name="connsiteX0" fmla="*/ 0 w 902825"/>
                    <a:gd name="connsiteY0" fmla="*/ 0 h 1357618"/>
                    <a:gd name="connsiteX1" fmla="*/ 902825 w 902825"/>
                    <a:gd name="connsiteY1" fmla="*/ 0 h 1357618"/>
                    <a:gd name="connsiteX2" fmla="*/ 902825 w 902825"/>
                    <a:gd name="connsiteY2" fmla="*/ 1357618 h 1357618"/>
                    <a:gd name="connsiteX3" fmla="*/ 0 w 902825"/>
                    <a:gd name="connsiteY3" fmla="*/ 1207147 h 1357618"/>
                    <a:gd name="connsiteX4" fmla="*/ 0 w 902825"/>
                    <a:gd name="connsiteY4" fmla="*/ 0 h 1357618"/>
                    <a:gd name="connsiteX0" fmla="*/ 0 w 902825"/>
                    <a:gd name="connsiteY0" fmla="*/ 0 h 1357618"/>
                    <a:gd name="connsiteX1" fmla="*/ 902825 w 902825"/>
                    <a:gd name="connsiteY1" fmla="*/ 196770 h 1357618"/>
                    <a:gd name="connsiteX2" fmla="*/ 902825 w 902825"/>
                    <a:gd name="connsiteY2" fmla="*/ 1357618 h 1357618"/>
                    <a:gd name="connsiteX3" fmla="*/ 0 w 902825"/>
                    <a:gd name="connsiteY3" fmla="*/ 1207147 h 1357618"/>
                    <a:gd name="connsiteX4" fmla="*/ 0 w 902825"/>
                    <a:gd name="connsiteY4" fmla="*/ 0 h 1357618"/>
                    <a:gd name="connsiteX0" fmla="*/ 0 w 902825"/>
                    <a:gd name="connsiteY0" fmla="*/ 0 h 1357618"/>
                    <a:gd name="connsiteX1" fmla="*/ 902825 w 902825"/>
                    <a:gd name="connsiteY1" fmla="*/ 196770 h 1357618"/>
                    <a:gd name="connsiteX2" fmla="*/ 902825 w 902825"/>
                    <a:gd name="connsiteY2" fmla="*/ 1357618 h 1357618"/>
                    <a:gd name="connsiteX3" fmla="*/ 0 w 902825"/>
                    <a:gd name="connsiteY3" fmla="*/ 1285524 h 1357618"/>
                    <a:gd name="connsiteX4" fmla="*/ 0 w 902825"/>
                    <a:gd name="connsiteY4" fmla="*/ 0 h 1357618"/>
                    <a:gd name="connsiteX0" fmla="*/ 0 w 907942"/>
                    <a:gd name="connsiteY0" fmla="*/ 0 h 1287950"/>
                    <a:gd name="connsiteX1" fmla="*/ 907942 w 907942"/>
                    <a:gd name="connsiteY1" fmla="*/ 127102 h 1287950"/>
                    <a:gd name="connsiteX2" fmla="*/ 907942 w 907942"/>
                    <a:gd name="connsiteY2" fmla="*/ 1287950 h 1287950"/>
                    <a:gd name="connsiteX3" fmla="*/ 5117 w 907942"/>
                    <a:gd name="connsiteY3" fmla="*/ 1215856 h 1287950"/>
                    <a:gd name="connsiteX4" fmla="*/ 0 w 907942"/>
                    <a:gd name="connsiteY4" fmla="*/ 0 h 1287950"/>
                    <a:gd name="connsiteX0" fmla="*/ 0 w 959120"/>
                    <a:gd name="connsiteY0" fmla="*/ 0 h 1279241"/>
                    <a:gd name="connsiteX1" fmla="*/ 959120 w 959120"/>
                    <a:gd name="connsiteY1" fmla="*/ 118393 h 1279241"/>
                    <a:gd name="connsiteX2" fmla="*/ 959120 w 959120"/>
                    <a:gd name="connsiteY2" fmla="*/ 1279241 h 1279241"/>
                    <a:gd name="connsiteX3" fmla="*/ 56295 w 959120"/>
                    <a:gd name="connsiteY3" fmla="*/ 1207147 h 1279241"/>
                    <a:gd name="connsiteX4" fmla="*/ 0 w 959120"/>
                    <a:gd name="connsiteY4" fmla="*/ 0 h 1279241"/>
                    <a:gd name="connsiteX0" fmla="*/ 492 w 959612"/>
                    <a:gd name="connsiteY0" fmla="*/ 0 h 1279241"/>
                    <a:gd name="connsiteX1" fmla="*/ 959612 w 959612"/>
                    <a:gd name="connsiteY1" fmla="*/ 118393 h 1279241"/>
                    <a:gd name="connsiteX2" fmla="*/ 959612 w 959612"/>
                    <a:gd name="connsiteY2" fmla="*/ 1279241 h 1279241"/>
                    <a:gd name="connsiteX3" fmla="*/ 492 w 959612"/>
                    <a:gd name="connsiteY3" fmla="*/ 1207147 h 1279241"/>
                    <a:gd name="connsiteX4" fmla="*/ 492 w 959612"/>
                    <a:gd name="connsiteY4" fmla="*/ 0 h 1279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612" h="1279241">
                      <a:moveTo>
                        <a:pt x="492" y="0"/>
                      </a:moveTo>
                      <a:lnTo>
                        <a:pt x="959612" y="118393"/>
                      </a:lnTo>
                      <a:lnTo>
                        <a:pt x="959612" y="1279241"/>
                      </a:lnTo>
                      <a:lnTo>
                        <a:pt x="492" y="1207147"/>
                      </a:lnTo>
                      <a:cubicBezTo>
                        <a:pt x="-1214" y="801862"/>
                        <a:pt x="2198" y="405285"/>
                        <a:pt x="492" y="0"/>
                      </a:cubicBezTo>
                      <a:close/>
                    </a:path>
                  </a:pathLst>
                </a:custGeom>
                <a:solidFill>
                  <a:schemeClr val="bg1"/>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sp>
              <p:nvSpPr>
                <p:cNvPr id="133" name="Rectangle 86"/>
                <p:cNvSpPr/>
                <p:nvPr/>
              </p:nvSpPr>
              <p:spPr>
                <a:xfrm>
                  <a:off x="9070336" y="2363865"/>
                  <a:ext cx="245274" cy="589337"/>
                </a:xfrm>
                <a:custGeom>
                  <a:avLst/>
                  <a:gdLst>
                    <a:gd name="connsiteX0" fmla="*/ 0 w 902825"/>
                    <a:gd name="connsiteY0" fmla="*/ 0 h 1207147"/>
                    <a:gd name="connsiteX1" fmla="*/ 902825 w 902825"/>
                    <a:gd name="connsiteY1" fmla="*/ 0 h 1207147"/>
                    <a:gd name="connsiteX2" fmla="*/ 902825 w 902825"/>
                    <a:gd name="connsiteY2" fmla="*/ 1207147 h 1207147"/>
                    <a:gd name="connsiteX3" fmla="*/ 0 w 902825"/>
                    <a:gd name="connsiteY3" fmla="*/ 1207147 h 1207147"/>
                    <a:gd name="connsiteX4" fmla="*/ 0 w 902825"/>
                    <a:gd name="connsiteY4" fmla="*/ 0 h 1207147"/>
                    <a:gd name="connsiteX0" fmla="*/ 0 w 902825"/>
                    <a:gd name="connsiteY0" fmla="*/ 0 h 1357618"/>
                    <a:gd name="connsiteX1" fmla="*/ 902825 w 902825"/>
                    <a:gd name="connsiteY1" fmla="*/ 0 h 1357618"/>
                    <a:gd name="connsiteX2" fmla="*/ 902825 w 902825"/>
                    <a:gd name="connsiteY2" fmla="*/ 1357618 h 1357618"/>
                    <a:gd name="connsiteX3" fmla="*/ 0 w 902825"/>
                    <a:gd name="connsiteY3" fmla="*/ 1207147 h 1357618"/>
                    <a:gd name="connsiteX4" fmla="*/ 0 w 902825"/>
                    <a:gd name="connsiteY4" fmla="*/ 0 h 1357618"/>
                    <a:gd name="connsiteX0" fmla="*/ 0 w 902825"/>
                    <a:gd name="connsiteY0" fmla="*/ 0 h 1357618"/>
                    <a:gd name="connsiteX1" fmla="*/ 902825 w 902825"/>
                    <a:gd name="connsiteY1" fmla="*/ 196770 h 1357618"/>
                    <a:gd name="connsiteX2" fmla="*/ 902825 w 902825"/>
                    <a:gd name="connsiteY2" fmla="*/ 1357618 h 1357618"/>
                    <a:gd name="connsiteX3" fmla="*/ 0 w 902825"/>
                    <a:gd name="connsiteY3" fmla="*/ 1207147 h 1357618"/>
                    <a:gd name="connsiteX4" fmla="*/ 0 w 902825"/>
                    <a:gd name="connsiteY4" fmla="*/ 0 h 1357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825" h="1357618">
                      <a:moveTo>
                        <a:pt x="0" y="0"/>
                      </a:moveTo>
                      <a:lnTo>
                        <a:pt x="902825" y="196770"/>
                      </a:lnTo>
                      <a:lnTo>
                        <a:pt x="902825" y="1357618"/>
                      </a:lnTo>
                      <a:lnTo>
                        <a:pt x="0" y="1207147"/>
                      </a:lnTo>
                      <a:lnTo>
                        <a:pt x="0" y="0"/>
                      </a:lnTo>
                      <a:close/>
                    </a:path>
                  </a:pathLst>
                </a:custGeom>
                <a:solidFill>
                  <a:schemeClr val="bg1"/>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grpSp>
          <p:grpSp>
            <p:nvGrpSpPr>
              <p:cNvPr id="195" name="Grouper 194"/>
              <p:cNvGrpSpPr/>
              <p:nvPr/>
            </p:nvGrpSpPr>
            <p:grpSpPr>
              <a:xfrm flipH="1">
                <a:off x="6749757" y="2577098"/>
                <a:ext cx="290906" cy="503826"/>
                <a:chOff x="8890000" y="2363865"/>
                <a:chExt cx="425611" cy="589337"/>
              </a:xfrm>
            </p:grpSpPr>
            <p:sp>
              <p:nvSpPr>
                <p:cNvPr id="196" name="Rectangle 195"/>
                <p:cNvSpPr/>
                <p:nvPr/>
              </p:nvSpPr>
              <p:spPr>
                <a:xfrm>
                  <a:off x="8890000" y="2451872"/>
                  <a:ext cx="425611" cy="501330"/>
                </a:xfrm>
                <a:prstGeom prst="rect">
                  <a:avLst/>
                </a:prstGeom>
                <a:solidFill>
                  <a:schemeClr val="bg1"/>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197" name="Rectangle 86"/>
                <p:cNvSpPr/>
                <p:nvPr/>
              </p:nvSpPr>
              <p:spPr>
                <a:xfrm>
                  <a:off x="8976939" y="2397888"/>
                  <a:ext cx="338671" cy="555314"/>
                </a:xfrm>
                <a:custGeom>
                  <a:avLst/>
                  <a:gdLst>
                    <a:gd name="connsiteX0" fmla="*/ 0 w 902825"/>
                    <a:gd name="connsiteY0" fmla="*/ 0 h 1207147"/>
                    <a:gd name="connsiteX1" fmla="*/ 902825 w 902825"/>
                    <a:gd name="connsiteY1" fmla="*/ 0 h 1207147"/>
                    <a:gd name="connsiteX2" fmla="*/ 902825 w 902825"/>
                    <a:gd name="connsiteY2" fmla="*/ 1207147 h 1207147"/>
                    <a:gd name="connsiteX3" fmla="*/ 0 w 902825"/>
                    <a:gd name="connsiteY3" fmla="*/ 1207147 h 1207147"/>
                    <a:gd name="connsiteX4" fmla="*/ 0 w 902825"/>
                    <a:gd name="connsiteY4" fmla="*/ 0 h 1207147"/>
                    <a:gd name="connsiteX0" fmla="*/ 0 w 902825"/>
                    <a:gd name="connsiteY0" fmla="*/ 0 h 1357618"/>
                    <a:gd name="connsiteX1" fmla="*/ 902825 w 902825"/>
                    <a:gd name="connsiteY1" fmla="*/ 0 h 1357618"/>
                    <a:gd name="connsiteX2" fmla="*/ 902825 w 902825"/>
                    <a:gd name="connsiteY2" fmla="*/ 1357618 h 1357618"/>
                    <a:gd name="connsiteX3" fmla="*/ 0 w 902825"/>
                    <a:gd name="connsiteY3" fmla="*/ 1207147 h 1357618"/>
                    <a:gd name="connsiteX4" fmla="*/ 0 w 902825"/>
                    <a:gd name="connsiteY4" fmla="*/ 0 h 1357618"/>
                    <a:gd name="connsiteX0" fmla="*/ 0 w 902825"/>
                    <a:gd name="connsiteY0" fmla="*/ 0 h 1357618"/>
                    <a:gd name="connsiteX1" fmla="*/ 902825 w 902825"/>
                    <a:gd name="connsiteY1" fmla="*/ 196770 h 1357618"/>
                    <a:gd name="connsiteX2" fmla="*/ 902825 w 902825"/>
                    <a:gd name="connsiteY2" fmla="*/ 1357618 h 1357618"/>
                    <a:gd name="connsiteX3" fmla="*/ 0 w 902825"/>
                    <a:gd name="connsiteY3" fmla="*/ 1207147 h 1357618"/>
                    <a:gd name="connsiteX4" fmla="*/ 0 w 902825"/>
                    <a:gd name="connsiteY4" fmla="*/ 0 h 1357618"/>
                    <a:gd name="connsiteX0" fmla="*/ 0 w 902825"/>
                    <a:gd name="connsiteY0" fmla="*/ 0 h 1357618"/>
                    <a:gd name="connsiteX1" fmla="*/ 902825 w 902825"/>
                    <a:gd name="connsiteY1" fmla="*/ 196770 h 1357618"/>
                    <a:gd name="connsiteX2" fmla="*/ 902825 w 902825"/>
                    <a:gd name="connsiteY2" fmla="*/ 1357618 h 1357618"/>
                    <a:gd name="connsiteX3" fmla="*/ 0 w 902825"/>
                    <a:gd name="connsiteY3" fmla="*/ 1285524 h 1357618"/>
                    <a:gd name="connsiteX4" fmla="*/ 0 w 902825"/>
                    <a:gd name="connsiteY4" fmla="*/ 0 h 1357618"/>
                    <a:gd name="connsiteX0" fmla="*/ 0 w 907942"/>
                    <a:gd name="connsiteY0" fmla="*/ 0 h 1287950"/>
                    <a:gd name="connsiteX1" fmla="*/ 907942 w 907942"/>
                    <a:gd name="connsiteY1" fmla="*/ 127102 h 1287950"/>
                    <a:gd name="connsiteX2" fmla="*/ 907942 w 907942"/>
                    <a:gd name="connsiteY2" fmla="*/ 1287950 h 1287950"/>
                    <a:gd name="connsiteX3" fmla="*/ 5117 w 907942"/>
                    <a:gd name="connsiteY3" fmla="*/ 1215856 h 1287950"/>
                    <a:gd name="connsiteX4" fmla="*/ 0 w 907942"/>
                    <a:gd name="connsiteY4" fmla="*/ 0 h 1287950"/>
                    <a:gd name="connsiteX0" fmla="*/ 0 w 959120"/>
                    <a:gd name="connsiteY0" fmla="*/ 0 h 1279241"/>
                    <a:gd name="connsiteX1" fmla="*/ 959120 w 959120"/>
                    <a:gd name="connsiteY1" fmla="*/ 118393 h 1279241"/>
                    <a:gd name="connsiteX2" fmla="*/ 959120 w 959120"/>
                    <a:gd name="connsiteY2" fmla="*/ 1279241 h 1279241"/>
                    <a:gd name="connsiteX3" fmla="*/ 56295 w 959120"/>
                    <a:gd name="connsiteY3" fmla="*/ 1207147 h 1279241"/>
                    <a:gd name="connsiteX4" fmla="*/ 0 w 959120"/>
                    <a:gd name="connsiteY4" fmla="*/ 0 h 1279241"/>
                    <a:gd name="connsiteX0" fmla="*/ 492 w 959612"/>
                    <a:gd name="connsiteY0" fmla="*/ 0 h 1279241"/>
                    <a:gd name="connsiteX1" fmla="*/ 959612 w 959612"/>
                    <a:gd name="connsiteY1" fmla="*/ 118393 h 1279241"/>
                    <a:gd name="connsiteX2" fmla="*/ 959612 w 959612"/>
                    <a:gd name="connsiteY2" fmla="*/ 1279241 h 1279241"/>
                    <a:gd name="connsiteX3" fmla="*/ 492 w 959612"/>
                    <a:gd name="connsiteY3" fmla="*/ 1207147 h 1279241"/>
                    <a:gd name="connsiteX4" fmla="*/ 492 w 959612"/>
                    <a:gd name="connsiteY4" fmla="*/ 0 h 12792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9612" h="1279241">
                      <a:moveTo>
                        <a:pt x="492" y="0"/>
                      </a:moveTo>
                      <a:lnTo>
                        <a:pt x="959612" y="118393"/>
                      </a:lnTo>
                      <a:lnTo>
                        <a:pt x="959612" y="1279241"/>
                      </a:lnTo>
                      <a:lnTo>
                        <a:pt x="492" y="1207147"/>
                      </a:lnTo>
                      <a:cubicBezTo>
                        <a:pt x="-1214" y="801862"/>
                        <a:pt x="2198" y="405285"/>
                        <a:pt x="492" y="0"/>
                      </a:cubicBezTo>
                      <a:close/>
                    </a:path>
                  </a:pathLst>
                </a:custGeom>
                <a:solidFill>
                  <a:schemeClr val="bg1"/>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sp>
              <p:nvSpPr>
                <p:cNvPr id="198" name="Rectangle 86"/>
                <p:cNvSpPr/>
                <p:nvPr/>
              </p:nvSpPr>
              <p:spPr>
                <a:xfrm>
                  <a:off x="9070336" y="2363865"/>
                  <a:ext cx="245274" cy="589337"/>
                </a:xfrm>
                <a:custGeom>
                  <a:avLst/>
                  <a:gdLst>
                    <a:gd name="connsiteX0" fmla="*/ 0 w 902825"/>
                    <a:gd name="connsiteY0" fmla="*/ 0 h 1207147"/>
                    <a:gd name="connsiteX1" fmla="*/ 902825 w 902825"/>
                    <a:gd name="connsiteY1" fmla="*/ 0 h 1207147"/>
                    <a:gd name="connsiteX2" fmla="*/ 902825 w 902825"/>
                    <a:gd name="connsiteY2" fmla="*/ 1207147 h 1207147"/>
                    <a:gd name="connsiteX3" fmla="*/ 0 w 902825"/>
                    <a:gd name="connsiteY3" fmla="*/ 1207147 h 1207147"/>
                    <a:gd name="connsiteX4" fmla="*/ 0 w 902825"/>
                    <a:gd name="connsiteY4" fmla="*/ 0 h 1207147"/>
                    <a:gd name="connsiteX0" fmla="*/ 0 w 902825"/>
                    <a:gd name="connsiteY0" fmla="*/ 0 h 1357618"/>
                    <a:gd name="connsiteX1" fmla="*/ 902825 w 902825"/>
                    <a:gd name="connsiteY1" fmla="*/ 0 h 1357618"/>
                    <a:gd name="connsiteX2" fmla="*/ 902825 w 902825"/>
                    <a:gd name="connsiteY2" fmla="*/ 1357618 h 1357618"/>
                    <a:gd name="connsiteX3" fmla="*/ 0 w 902825"/>
                    <a:gd name="connsiteY3" fmla="*/ 1207147 h 1357618"/>
                    <a:gd name="connsiteX4" fmla="*/ 0 w 902825"/>
                    <a:gd name="connsiteY4" fmla="*/ 0 h 1357618"/>
                    <a:gd name="connsiteX0" fmla="*/ 0 w 902825"/>
                    <a:gd name="connsiteY0" fmla="*/ 0 h 1357618"/>
                    <a:gd name="connsiteX1" fmla="*/ 902825 w 902825"/>
                    <a:gd name="connsiteY1" fmla="*/ 196770 h 1357618"/>
                    <a:gd name="connsiteX2" fmla="*/ 902825 w 902825"/>
                    <a:gd name="connsiteY2" fmla="*/ 1357618 h 1357618"/>
                    <a:gd name="connsiteX3" fmla="*/ 0 w 902825"/>
                    <a:gd name="connsiteY3" fmla="*/ 1207147 h 1357618"/>
                    <a:gd name="connsiteX4" fmla="*/ 0 w 902825"/>
                    <a:gd name="connsiteY4" fmla="*/ 0 h 1357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825" h="1357618">
                      <a:moveTo>
                        <a:pt x="0" y="0"/>
                      </a:moveTo>
                      <a:lnTo>
                        <a:pt x="902825" y="196770"/>
                      </a:lnTo>
                      <a:lnTo>
                        <a:pt x="902825" y="1357618"/>
                      </a:lnTo>
                      <a:lnTo>
                        <a:pt x="0" y="1207147"/>
                      </a:lnTo>
                      <a:lnTo>
                        <a:pt x="0" y="0"/>
                      </a:lnTo>
                      <a:close/>
                    </a:path>
                  </a:pathLst>
                </a:custGeom>
                <a:solidFill>
                  <a:schemeClr val="bg1"/>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grpSp>
        </p:grpSp>
      </p:grpSp>
      <p:sp>
        <p:nvSpPr>
          <p:cNvPr id="202" name="Rectangle 201"/>
          <p:cNvSpPr/>
          <p:nvPr/>
        </p:nvSpPr>
        <p:spPr>
          <a:xfrm rot="2700000">
            <a:off x="5158421" y="2874796"/>
            <a:ext cx="410786" cy="410784"/>
          </a:xfrm>
          <a:prstGeom prst="rect">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grpSp>
        <p:nvGrpSpPr>
          <p:cNvPr id="206" name="Grouper 205"/>
          <p:cNvGrpSpPr/>
          <p:nvPr/>
        </p:nvGrpSpPr>
        <p:grpSpPr>
          <a:xfrm>
            <a:off x="5252220" y="2968594"/>
            <a:ext cx="223188" cy="223188"/>
            <a:chOff x="8894859" y="2525194"/>
            <a:chExt cx="389424" cy="389424"/>
          </a:xfrm>
        </p:grpSpPr>
        <p:cxnSp>
          <p:nvCxnSpPr>
            <p:cNvPr id="204" name="Connecteur droit 203"/>
            <p:cNvCxnSpPr/>
            <p:nvPr/>
          </p:nvCxnSpPr>
          <p:spPr>
            <a:xfrm>
              <a:off x="9089571" y="2525194"/>
              <a:ext cx="0" cy="389424"/>
            </a:xfrm>
            <a:prstGeom prst="line">
              <a:avLst/>
            </a:prstGeom>
            <a:solidFill>
              <a:schemeClr val="bg1"/>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cxnSp>
        <p:cxnSp>
          <p:nvCxnSpPr>
            <p:cNvPr id="205" name="Connecteur droit 204"/>
            <p:cNvCxnSpPr/>
            <p:nvPr/>
          </p:nvCxnSpPr>
          <p:spPr>
            <a:xfrm rot="5400000">
              <a:off x="9089571" y="2525194"/>
              <a:ext cx="0" cy="389424"/>
            </a:xfrm>
            <a:prstGeom prst="line">
              <a:avLst/>
            </a:prstGeom>
            <a:solidFill>
              <a:schemeClr val="bg1"/>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cxnSp>
      </p:grpSp>
      <p:sp>
        <p:nvSpPr>
          <p:cNvPr id="71" name="Sous-titre 2">
            <a:extLst>
              <a:ext uri="{FF2B5EF4-FFF2-40B4-BE49-F238E27FC236}">
                <a16:creationId xmlns:a16="http://schemas.microsoft.com/office/drawing/2014/main" id="{B1B7B66E-2A5F-4FAE-9FD4-A6EC86EFC697}"/>
              </a:ext>
            </a:extLst>
          </p:cNvPr>
          <p:cNvSpPr txBox="1">
            <a:spLocks/>
          </p:cNvSpPr>
          <p:nvPr/>
        </p:nvSpPr>
        <p:spPr>
          <a:xfrm>
            <a:off x="1379311" y="595126"/>
            <a:ext cx="7474404"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Nos domaines d’intervention</a:t>
            </a:r>
          </a:p>
        </p:txBody>
      </p:sp>
      <p:sp>
        <p:nvSpPr>
          <p:cNvPr id="72" name="Rectangle 71"/>
          <p:cNvSpPr/>
          <p:nvPr/>
        </p:nvSpPr>
        <p:spPr>
          <a:xfrm rot="2700000">
            <a:off x="5158421" y="4789810"/>
            <a:ext cx="410786" cy="410784"/>
          </a:xfrm>
          <a:prstGeom prst="rect">
            <a:avLst/>
          </a:prstGeom>
          <a:solidFill>
            <a:schemeClr val="bg1"/>
          </a:solidFill>
          <a:ln w="95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grpSp>
        <p:nvGrpSpPr>
          <p:cNvPr id="2" name="Grouper 1"/>
          <p:cNvGrpSpPr/>
          <p:nvPr/>
        </p:nvGrpSpPr>
        <p:grpSpPr>
          <a:xfrm>
            <a:off x="5252220" y="4954148"/>
            <a:ext cx="223188" cy="82109"/>
            <a:chOff x="5252220" y="4974182"/>
            <a:chExt cx="223188" cy="82109"/>
          </a:xfrm>
        </p:grpSpPr>
        <p:cxnSp>
          <p:nvCxnSpPr>
            <p:cNvPr id="78" name="Connecteur droit 77"/>
            <p:cNvCxnSpPr/>
            <p:nvPr/>
          </p:nvCxnSpPr>
          <p:spPr>
            <a:xfrm rot="5400000">
              <a:off x="5363814" y="4862588"/>
              <a:ext cx="0" cy="223188"/>
            </a:xfrm>
            <a:prstGeom prst="line">
              <a:avLst/>
            </a:prstGeom>
            <a:solidFill>
              <a:schemeClr val="bg1"/>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cxnSp>
        <p:cxnSp>
          <p:nvCxnSpPr>
            <p:cNvPr id="79" name="Connecteur droit 78"/>
            <p:cNvCxnSpPr/>
            <p:nvPr/>
          </p:nvCxnSpPr>
          <p:spPr>
            <a:xfrm rot="5400000">
              <a:off x="5363814" y="4944697"/>
              <a:ext cx="0" cy="223188"/>
            </a:xfrm>
            <a:prstGeom prst="line">
              <a:avLst/>
            </a:prstGeom>
            <a:solidFill>
              <a:schemeClr val="bg1"/>
            </a:solidFill>
            <a:ln w="28575">
              <a:solidFill>
                <a:schemeClr val="bg2"/>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107699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1" name="Connecteur droit 50"/>
          <p:cNvCxnSpPr>
            <a:stCxn id="148" idx="1"/>
          </p:cNvCxnSpPr>
          <p:nvPr/>
        </p:nvCxnSpPr>
        <p:spPr>
          <a:xfrm>
            <a:off x="3818468" y="2725686"/>
            <a:ext cx="2553977" cy="1"/>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3" name="Connecteur droit 2"/>
          <p:cNvCxnSpPr/>
          <p:nvPr/>
        </p:nvCxnSpPr>
        <p:spPr>
          <a:xfrm>
            <a:off x="2642507" y="2725687"/>
            <a:ext cx="761773" cy="0"/>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sp>
        <p:nvSpPr>
          <p:cNvPr id="124" name="Rectangle 123">
            <a:extLst>
              <a:ext uri="{FF2B5EF4-FFF2-40B4-BE49-F238E27FC236}">
                <a16:creationId xmlns:a16="http://schemas.microsoft.com/office/drawing/2014/main" id="{BD707C82-ED2F-47DB-B8CA-192465BC1707}"/>
              </a:ext>
            </a:extLst>
          </p:cNvPr>
          <p:cNvSpPr/>
          <p:nvPr/>
        </p:nvSpPr>
        <p:spPr>
          <a:xfrm>
            <a:off x="1487489" y="5412446"/>
            <a:ext cx="10704511" cy="144555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36" name="Sous-titre 2">
            <a:extLst>
              <a:ext uri="{FF2B5EF4-FFF2-40B4-BE49-F238E27FC236}">
                <a16:creationId xmlns:a16="http://schemas.microsoft.com/office/drawing/2014/main" id="{923A8943-F231-4E57-A00F-B7830CF49098}"/>
              </a:ext>
            </a:extLst>
          </p:cNvPr>
          <p:cNvSpPr txBox="1">
            <a:spLocks/>
          </p:cNvSpPr>
          <p:nvPr/>
        </p:nvSpPr>
        <p:spPr>
          <a:xfrm>
            <a:off x="1404930" y="1160759"/>
            <a:ext cx="7826396" cy="3139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600" dirty="0">
                <a:solidFill>
                  <a:schemeClr val="tx2">
                    <a:lumMod val="60000"/>
                    <a:lumOff val="40000"/>
                  </a:schemeClr>
                </a:solidFill>
                <a:latin typeface="Century Gothic "/>
              </a:rPr>
              <a:t>Une équipe d’experts </a:t>
            </a:r>
            <a:r>
              <a:rPr lang="fr-FR" sz="1600" b="1" dirty="0">
                <a:solidFill>
                  <a:schemeClr val="tx2">
                    <a:lumMod val="60000"/>
                    <a:lumOff val="40000"/>
                  </a:schemeClr>
                </a:solidFill>
                <a:latin typeface="Century Gothic "/>
              </a:rPr>
              <a:t>à votre service</a:t>
            </a:r>
          </a:p>
        </p:txBody>
      </p:sp>
      <p:grpSp>
        <p:nvGrpSpPr>
          <p:cNvPr id="17" name="Grouper 16"/>
          <p:cNvGrpSpPr/>
          <p:nvPr/>
        </p:nvGrpSpPr>
        <p:grpSpPr>
          <a:xfrm>
            <a:off x="-1" y="6945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pic>
        <p:nvPicPr>
          <p:cNvPr id="88" name="Picture 7">
            <a:extLst>
              <a:ext uri="{FF2B5EF4-FFF2-40B4-BE49-F238E27FC236}">
                <a16:creationId xmlns:a16="http://schemas.microsoft.com/office/drawing/2014/main" id="{52614C4F-90B8-49B7-9D8F-8A4D18372B92}"/>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a:ext>
            </a:extLst>
          </a:blip>
          <a:srcRect t="-303" r="-1474"/>
          <a:stretch/>
        </p:blipFill>
        <p:spPr>
          <a:xfrm>
            <a:off x="1828490" y="5190255"/>
            <a:ext cx="1092405" cy="1080000"/>
          </a:xfrm>
          <a:prstGeom prst="rect">
            <a:avLst/>
          </a:prstGeom>
          <a:solidFill>
            <a:schemeClr val="accent2">
              <a:lumMod val="20000"/>
              <a:lumOff val="80000"/>
            </a:schemeClr>
          </a:solidFill>
          <a:ln w="6350">
            <a:solidFill>
              <a:schemeClr val="accent3"/>
            </a:solidFill>
          </a:ln>
        </p:spPr>
      </p:pic>
      <p:pic>
        <p:nvPicPr>
          <p:cNvPr id="91" name="Picture 6">
            <a:extLst>
              <a:ext uri="{FF2B5EF4-FFF2-40B4-BE49-F238E27FC236}">
                <a16:creationId xmlns:a16="http://schemas.microsoft.com/office/drawing/2014/main" id="{23394FF3-88A4-4A6C-9F9D-A33A1C9FFDA0}"/>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638177" y="5190255"/>
            <a:ext cx="1092405" cy="1080000"/>
          </a:xfrm>
          <a:prstGeom prst="rect">
            <a:avLst/>
          </a:prstGeom>
          <a:solidFill>
            <a:schemeClr val="accent2">
              <a:lumMod val="20000"/>
              <a:lumOff val="80000"/>
            </a:schemeClr>
          </a:solidFill>
          <a:ln w="6350">
            <a:solidFill>
              <a:schemeClr val="accent3"/>
            </a:solidFill>
          </a:ln>
        </p:spPr>
      </p:pic>
      <p:pic>
        <p:nvPicPr>
          <p:cNvPr id="92" name="Image 91">
            <a:extLst>
              <a:ext uri="{FF2B5EF4-FFF2-40B4-BE49-F238E27FC236}">
                <a16:creationId xmlns:a16="http://schemas.microsoft.com/office/drawing/2014/main" id="{44D67800-B9E7-174B-974A-4C6DB8C8DE36}"/>
              </a:ext>
            </a:extLst>
          </p:cNvPr>
          <p:cNvPicPr>
            <a:picLocks noChangeAspect="1"/>
          </p:cNvPicPr>
          <p:nvPr/>
        </p:nvPicPr>
        <p:blipFill rotWithShape="1">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460616" y="5190255"/>
            <a:ext cx="1092405" cy="1080000"/>
          </a:xfrm>
          <a:prstGeom prst="rect">
            <a:avLst/>
          </a:prstGeom>
          <a:solidFill>
            <a:schemeClr val="accent2">
              <a:lumMod val="20000"/>
              <a:lumOff val="80000"/>
            </a:schemeClr>
          </a:solidFill>
          <a:ln w="6350">
            <a:solidFill>
              <a:schemeClr val="accent3"/>
            </a:solidFill>
          </a:ln>
        </p:spPr>
      </p:pic>
      <p:sp>
        <p:nvSpPr>
          <p:cNvPr id="93" name="Textfeld 41"/>
          <p:cNvSpPr txBox="1"/>
          <p:nvPr/>
        </p:nvSpPr>
        <p:spPr>
          <a:xfrm>
            <a:off x="3075452" y="5698150"/>
            <a:ext cx="1297374" cy="615553"/>
          </a:xfrm>
          <a:prstGeom prst="rect">
            <a:avLst/>
          </a:prstGeom>
          <a:noFill/>
        </p:spPr>
        <p:txBody>
          <a:bodyPr wrap="square" lIns="0" tIns="0" rIns="0" bIns="0" rtlCol="0">
            <a:spAutoFit/>
          </a:bodyPr>
          <a:lstStyle/>
          <a:p>
            <a:pPr marL="0" marR="0" lvl="0" indent="0" defTabSz="914309"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Sara</a:t>
            </a:r>
          </a:p>
          <a:p>
            <a:pPr defTabSz="914309">
              <a:defRPr/>
            </a:pPr>
            <a:r>
              <a:rPr lang="fr-FR" sz="1200" dirty="0">
                <a:solidFill>
                  <a:schemeClr val="bg1"/>
                </a:solidFill>
                <a:latin typeface="Gill Sans MT" charset="0"/>
                <a:ea typeface="Gill Sans MT" charset="0"/>
                <a:cs typeface="Gill Sans MT" charset="0"/>
              </a:rPr>
              <a:t>LA SUCCESS </a:t>
            </a:r>
            <a:br>
              <a:rPr lang="fr-FR" sz="1200" dirty="0">
                <a:solidFill>
                  <a:schemeClr val="bg1"/>
                </a:solidFill>
                <a:latin typeface="Gill Sans MT" charset="0"/>
                <a:ea typeface="Gill Sans MT" charset="0"/>
                <a:cs typeface="Gill Sans MT" charset="0"/>
              </a:rPr>
            </a:br>
            <a:r>
              <a:rPr lang="fr-FR" sz="1200" dirty="0">
                <a:solidFill>
                  <a:schemeClr val="bg1"/>
                </a:solidFill>
                <a:latin typeface="Gill Sans MT" charset="0"/>
                <a:ea typeface="Gill Sans MT" charset="0"/>
                <a:cs typeface="Gill Sans MT" charset="0"/>
              </a:rPr>
              <a:t>MANAGER</a:t>
            </a:r>
          </a:p>
        </p:txBody>
      </p:sp>
      <p:sp>
        <p:nvSpPr>
          <p:cNvPr id="99" name="Textfeld 41"/>
          <p:cNvSpPr txBox="1"/>
          <p:nvPr/>
        </p:nvSpPr>
        <p:spPr>
          <a:xfrm>
            <a:off x="5885138" y="5882816"/>
            <a:ext cx="1188000" cy="430887"/>
          </a:xfrm>
          <a:prstGeom prst="rect">
            <a:avLst/>
          </a:prstGeom>
          <a:noFill/>
        </p:spPr>
        <p:txBody>
          <a:bodyPr wrap="square" lIns="0" tIns="0" rIns="0" bIns="0" rtlCol="0">
            <a:spAutoFit/>
          </a:bodyPr>
          <a:lstStyle/>
          <a:p>
            <a:pPr marL="0" marR="0" lvl="0" indent="0" defTabSz="914309"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Loïc</a:t>
            </a:r>
          </a:p>
          <a:p>
            <a:pPr defTabSz="914309">
              <a:defRPr/>
            </a:pPr>
            <a:r>
              <a:rPr lang="fr-FR" sz="1200" dirty="0">
                <a:solidFill>
                  <a:schemeClr val="bg1"/>
                </a:solidFill>
                <a:latin typeface="Gill Sans MT" charset="0"/>
                <a:ea typeface="Gill Sans MT" charset="0"/>
                <a:cs typeface="Gill Sans MT" charset="0"/>
              </a:rPr>
              <a:t>L’AGITATEUR</a:t>
            </a:r>
          </a:p>
        </p:txBody>
      </p:sp>
      <p:sp>
        <p:nvSpPr>
          <p:cNvPr id="100" name="Textfeld 41"/>
          <p:cNvSpPr txBox="1"/>
          <p:nvPr/>
        </p:nvSpPr>
        <p:spPr>
          <a:xfrm>
            <a:off x="8707577" y="5882816"/>
            <a:ext cx="1188000" cy="430887"/>
          </a:xfrm>
          <a:prstGeom prst="rect">
            <a:avLst/>
          </a:prstGeom>
          <a:noFill/>
        </p:spPr>
        <p:txBody>
          <a:bodyPr wrap="square" lIns="0" tIns="0" rIns="0" bIns="0" rtlCol="0">
            <a:spAutoFit/>
          </a:bodyPr>
          <a:lstStyle/>
          <a:p>
            <a:pPr marL="0" marR="0" lvl="0" indent="0" defTabSz="914309"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chemeClr val="bg1"/>
                </a:solidFill>
                <a:effectLst/>
                <a:uLnTx/>
                <a:uFillTx/>
                <a:latin typeface="Century Gothic" panose="020B0502020202020204" pitchFamily="34" charset="0"/>
                <a:ea typeface="+mn-ea"/>
                <a:cs typeface="+mn-cs"/>
              </a:rPr>
              <a:t>Stéphane</a:t>
            </a:r>
          </a:p>
          <a:p>
            <a:pPr defTabSz="914309">
              <a:defRPr/>
            </a:pPr>
            <a:r>
              <a:rPr lang="fr-FR" sz="1200" dirty="0">
                <a:solidFill>
                  <a:schemeClr val="bg1"/>
                </a:solidFill>
                <a:latin typeface="Gill Sans MT" charset="0"/>
                <a:ea typeface="Gill Sans MT" charset="0"/>
                <a:cs typeface="Gill Sans MT" charset="0"/>
              </a:rPr>
              <a:t>L’ANIMATEUR</a:t>
            </a:r>
          </a:p>
        </p:txBody>
      </p:sp>
      <p:sp>
        <p:nvSpPr>
          <p:cNvPr id="101" name="Textfeld 41"/>
          <p:cNvSpPr txBox="1"/>
          <p:nvPr/>
        </p:nvSpPr>
        <p:spPr>
          <a:xfrm>
            <a:off x="3319914" y="2957707"/>
            <a:ext cx="2345352" cy="1107996"/>
          </a:xfrm>
          <a:prstGeom prst="rect">
            <a:avLst/>
          </a:prstGeom>
          <a:noFill/>
        </p:spPr>
        <p:txBody>
          <a:bodyPr wrap="square" lIns="0" tIns="0" rIns="0" bIns="0" rtlCol="0">
            <a:spAutoFit/>
          </a:bodyPr>
          <a:lstStyle/>
          <a:p>
            <a:pPr marR="0" lvl="0" algn="l" defTabSz="914309" rtl="0" eaLnBrk="1" fontAlgn="auto" latinLnBrk="0" hangingPunct="1">
              <a:lnSpc>
                <a:spcPct val="100000"/>
              </a:lnSpc>
              <a:spcBef>
                <a:spcPts val="0"/>
              </a:spcBef>
              <a:spcAft>
                <a:spcPts val="0"/>
              </a:spcAft>
              <a:buClrTx/>
              <a:buSzTx/>
              <a:defRPr/>
            </a:pPr>
            <a:r>
              <a:rPr kumimoji="0" lang="fr-FR" b="1" i="0" u="none" strike="noStrike" kern="1200" cap="none" spc="0" normalizeH="0" baseline="0" noProof="0" dirty="0">
                <a:ln>
                  <a:noFill/>
                </a:ln>
                <a:solidFill>
                  <a:schemeClr val="tx2"/>
                </a:solidFill>
                <a:effectLst/>
                <a:uLnTx/>
                <a:uFillTx/>
                <a:latin typeface="Gill Sans MT" charset="0"/>
                <a:ea typeface="Gill Sans MT" charset="0"/>
                <a:cs typeface="Gill Sans MT" charset="0"/>
              </a:rPr>
              <a:t>2 </a:t>
            </a:r>
            <a:r>
              <a:rPr kumimoji="0" lang="fr-FR" b="0" i="0" u="none" strike="noStrike" kern="1200" cap="none" spc="0" normalizeH="0" baseline="0" noProof="0" dirty="0">
                <a:ln>
                  <a:noFill/>
                </a:ln>
                <a:solidFill>
                  <a:schemeClr val="tx2"/>
                </a:solidFill>
                <a:effectLst/>
                <a:uLnTx/>
                <a:uFillTx/>
                <a:latin typeface="Gill Sans MT" charset="0"/>
                <a:ea typeface="Gill Sans MT" charset="0"/>
                <a:cs typeface="Gill Sans MT" charset="0"/>
              </a:rPr>
              <a:t>fondateurs</a:t>
            </a:r>
          </a:p>
          <a:p>
            <a:pPr marR="0" lvl="0" algn="l" defTabSz="914309" rtl="0" eaLnBrk="1" fontAlgn="auto" latinLnBrk="0" hangingPunct="1">
              <a:lnSpc>
                <a:spcPct val="100000"/>
              </a:lnSpc>
              <a:spcBef>
                <a:spcPts val="0"/>
              </a:spcBef>
              <a:spcAft>
                <a:spcPts val="0"/>
              </a:spcAft>
              <a:buClrTx/>
              <a:buSzTx/>
              <a:defRPr/>
            </a:pPr>
            <a:r>
              <a:rPr kumimoji="0" lang="fr-FR" b="1" i="0" u="none" strike="noStrike" kern="1200" cap="none" spc="0" normalizeH="0" baseline="0" noProof="0" dirty="0">
                <a:ln>
                  <a:noFill/>
                </a:ln>
                <a:solidFill>
                  <a:schemeClr val="tx2"/>
                </a:solidFill>
                <a:effectLst/>
                <a:uLnTx/>
                <a:uFillTx/>
                <a:latin typeface="Gill Sans MT" charset="0"/>
                <a:ea typeface="Gill Sans MT" charset="0"/>
                <a:cs typeface="Gill Sans MT" charset="0"/>
              </a:rPr>
              <a:t>25</a:t>
            </a:r>
            <a:r>
              <a:rPr kumimoji="0" lang="fr-FR" b="0" i="0" u="none" strike="noStrike" kern="1200" cap="none" spc="0" normalizeH="0" baseline="0" noProof="0" dirty="0">
                <a:ln>
                  <a:noFill/>
                </a:ln>
                <a:solidFill>
                  <a:schemeClr val="tx2"/>
                </a:solidFill>
                <a:effectLst/>
                <a:uLnTx/>
                <a:uFillTx/>
                <a:latin typeface="Gill Sans MT" charset="0"/>
                <a:ea typeface="Gill Sans MT" charset="0"/>
                <a:cs typeface="Gill Sans MT" charset="0"/>
              </a:rPr>
              <a:t> collaborateurs</a:t>
            </a:r>
          </a:p>
          <a:p>
            <a:pPr marR="0" lvl="0" algn="l" defTabSz="914309" rtl="0" eaLnBrk="1" fontAlgn="auto" latinLnBrk="0" hangingPunct="1">
              <a:lnSpc>
                <a:spcPct val="100000"/>
              </a:lnSpc>
              <a:spcBef>
                <a:spcPts val="0"/>
              </a:spcBef>
              <a:spcAft>
                <a:spcPts val="0"/>
              </a:spcAft>
              <a:buClrTx/>
              <a:buSzTx/>
              <a:defRPr/>
            </a:pPr>
            <a:r>
              <a:rPr kumimoji="0" lang="fr-FR" b="1" i="0" u="none" strike="noStrike" kern="1200" cap="none" spc="0" normalizeH="0" baseline="0" noProof="0" dirty="0">
                <a:ln>
                  <a:noFill/>
                </a:ln>
                <a:solidFill>
                  <a:schemeClr val="tx2"/>
                </a:solidFill>
                <a:effectLst/>
                <a:uLnTx/>
                <a:uFillTx/>
                <a:latin typeface="Gill Sans MT" charset="0"/>
                <a:ea typeface="Gill Sans MT" charset="0"/>
                <a:cs typeface="Gill Sans MT" charset="0"/>
              </a:rPr>
              <a:t>30+ </a:t>
            </a:r>
            <a:r>
              <a:rPr kumimoji="0" lang="fr-FR" b="0" i="0" u="none" strike="noStrike" kern="1200" cap="none" spc="0" normalizeH="0" baseline="0" noProof="0" dirty="0">
                <a:ln>
                  <a:noFill/>
                </a:ln>
                <a:solidFill>
                  <a:schemeClr val="tx2"/>
                </a:solidFill>
                <a:effectLst/>
                <a:uLnTx/>
                <a:uFillTx/>
                <a:latin typeface="Gill Sans MT" charset="0"/>
                <a:ea typeface="Gill Sans MT" charset="0"/>
                <a:cs typeface="Gill Sans MT" charset="0"/>
              </a:rPr>
              <a:t>clients</a:t>
            </a:r>
          </a:p>
          <a:p>
            <a:pPr marR="0" lvl="0" algn="l" defTabSz="914309" rtl="0" eaLnBrk="1" fontAlgn="auto" latinLnBrk="0" hangingPunct="1">
              <a:lnSpc>
                <a:spcPct val="100000"/>
              </a:lnSpc>
              <a:spcBef>
                <a:spcPts val="0"/>
              </a:spcBef>
              <a:spcAft>
                <a:spcPts val="0"/>
              </a:spcAft>
              <a:buClrTx/>
              <a:buSzTx/>
              <a:defRPr/>
            </a:pPr>
            <a:r>
              <a:rPr kumimoji="0" lang="fr-FR" b="1" i="0" u="none" strike="noStrike" kern="1200" cap="none" spc="0" normalizeH="0" baseline="0" noProof="0" dirty="0">
                <a:ln>
                  <a:noFill/>
                </a:ln>
                <a:solidFill>
                  <a:srgbClr val="2C9ABE"/>
                </a:solidFill>
                <a:effectLst/>
                <a:uLnTx/>
                <a:uFillTx/>
                <a:latin typeface="Gill Sans MT" charset="0"/>
                <a:ea typeface="Gill Sans MT" charset="0"/>
                <a:cs typeface="Gill Sans MT" charset="0"/>
              </a:rPr>
              <a:t>65 Think-tank animés</a:t>
            </a:r>
          </a:p>
        </p:txBody>
      </p:sp>
      <p:sp>
        <p:nvSpPr>
          <p:cNvPr id="102" name="Textfeld 41"/>
          <p:cNvSpPr txBox="1"/>
          <p:nvPr/>
        </p:nvSpPr>
        <p:spPr>
          <a:xfrm>
            <a:off x="6322952" y="2957707"/>
            <a:ext cx="2470630" cy="830997"/>
          </a:xfrm>
          <a:prstGeom prst="rect">
            <a:avLst/>
          </a:prstGeom>
          <a:noFill/>
        </p:spPr>
        <p:txBody>
          <a:bodyPr wrap="square" lIns="0" tIns="0" rIns="0" bIns="0" rtlCol="0">
            <a:spAutoFit/>
          </a:bodyPr>
          <a:lstStyle/>
          <a:p>
            <a:pPr marR="0" lvl="0" algn="l" defTabSz="914309" rtl="0" eaLnBrk="1" fontAlgn="auto" latinLnBrk="0" hangingPunct="1">
              <a:lnSpc>
                <a:spcPct val="100000"/>
              </a:lnSpc>
              <a:spcBef>
                <a:spcPts val="0"/>
              </a:spcBef>
              <a:spcAft>
                <a:spcPts val="0"/>
              </a:spcAft>
              <a:buClrTx/>
              <a:buSzTx/>
              <a:defRPr/>
            </a:pPr>
            <a:r>
              <a:rPr kumimoji="0" lang="fr-FR" b="0" i="0" u="none" strike="noStrike" kern="1200" cap="none" spc="0" normalizeH="0" baseline="0" noProof="0" dirty="0">
                <a:ln>
                  <a:noFill/>
                </a:ln>
                <a:solidFill>
                  <a:schemeClr val="tx2"/>
                </a:solidFill>
                <a:effectLst/>
                <a:uLnTx/>
                <a:uFillTx/>
                <a:latin typeface="Gill Sans MT" charset="0"/>
                <a:ea typeface="Gill Sans MT" charset="0"/>
                <a:cs typeface="Gill Sans MT" charset="0"/>
              </a:rPr>
              <a:t>100,000 contacts qualifiés</a:t>
            </a:r>
          </a:p>
          <a:p>
            <a:pPr marR="0" lvl="0" algn="l" defTabSz="914309" rtl="0" eaLnBrk="1" fontAlgn="auto" latinLnBrk="0" hangingPunct="1">
              <a:lnSpc>
                <a:spcPct val="100000"/>
              </a:lnSpc>
              <a:spcBef>
                <a:spcPts val="0"/>
              </a:spcBef>
              <a:spcAft>
                <a:spcPts val="0"/>
              </a:spcAft>
              <a:buClrTx/>
              <a:buSzTx/>
              <a:defRPr/>
            </a:pPr>
            <a:r>
              <a:rPr lang="fr-FR" dirty="0">
                <a:solidFill>
                  <a:schemeClr val="tx2"/>
                </a:solidFill>
                <a:latin typeface="Gill Sans MT" charset="0"/>
                <a:ea typeface="Gill Sans MT" charset="0"/>
                <a:cs typeface="Gill Sans MT" charset="0"/>
              </a:rPr>
              <a:t>2</a:t>
            </a:r>
            <a:r>
              <a:rPr kumimoji="0" lang="fr-FR" b="0" i="0" u="none" strike="noStrike" kern="1200" cap="none" spc="0" normalizeH="0" baseline="0" noProof="0" dirty="0">
                <a:ln>
                  <a:noFill/>
                </a:ln>
                <a:solidFill>
                  <a:schemeClr val="tx2"/>
                </a:solidFill>
                <a:effectLst/>
                <a:uLnTx/>
                <a:uFillTx/>
                <a:latin typeface="Gill Sans MT" charset="0"/>
                <a:ea typeface="Gill Sans MT" charset="0"/>
                <a:cs typeface="Gill Sans MT" charset="0"/>
              </a:rPr>
              <a:t>50+ événements / an</a:t>
            </a:r>
            <a:endParaRPr lang="fr-FR" dirty="0">
              <a:solidFill>
                <a:schemeClr val="tx2"/>
              </a:solidFill>
              <a:latin typeface="Gill Sans MT" charset="0"/>
              <a:ea typeface="Gill Sans MT" charset="0"/>
              <a:cs typeface="Gill Sans MT" charset="0"/>
            </a:endParaRPr>
          </a:p>
          <a:p>
            <a:pPr marR="0" lvl="0" algn="l" defTabSz="914309" rtl="0" eaLnBrk="1" fontAlgn="auto" latinLnBrk="0" hangingPunct="1">
              <a:lnSpc>
                <a:spcPct val="100000"/>
              </a:lnSpc>
              <a:spcBef>
                <a:spcPts val="0"/>
              </a:spcBef>
              <a:spcAft>
                <a:spcPts val="0"/>
              </a:spcAft>
              <a:buClrTx/>
              <a:buSzTx/>
              <a:defRPr/>
            </a:pPr>
            <a:r>
              <a:rPr lang="fr-FR" dirty="0">
                <a:solidFill>
                  <a:schemeClr val="tx2"/>
                </a:solidFill>
                <a:latin typeface="Gill Sans MT" charset="0"/>
                <a:ea typeface="Gill Sans MT" charset="0"/>
                <a:cs typeface="Gill Sans MT" charset="0"/>
              </a:rPr>
              <a:t>9</a:t>
            </a:r>
            <a:r>
              <a:rPr kumimoji="0" lang="fr-FR" b="0" i="0" u="none" strike="noStrike" kern="1200" cap="none" spc="0" normalizeH="0" baseline="0" noProof="0" dirty="0">
                <a:ln>
                  <a:noFill/>
                </a:ln>
                <a:solidFill>
                  <a:schemeClr val="tx2"/>
                </a:solidFill>
                <a:effectLst/>
                <a:uLnTx/>
                <a:uFillTx/>
                <a:latin typeface="Gill Sans MT" charset="0"/>
                <a:ea typeface="Gill Sans MT" charset="0"/>
                <a:cs typeface="Gill Sans MT" charset="0"/>
              </a:rPr>
              <a:t>,000+ participants / an</a:t>
            </a:r>
          </a:p>
        </p:txBody>
      </p:sp>
      <p:pic>
        <p:nvPicPr>
          <p:cNvPr id="4" name="Imag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97291" y="1956606"/>
            <a:ext cx="838519" cy="969646"/>
          </a:xfrm>
          <a:prstGeom prst="rect">
            <a:avLst/>
          </a:prstGeom>
        </p:spPr>
      </p:pic>
      <p:sp>
        <p:nvSpPr>
          <p:cNvPr id="141" name="Textfeld 41"/>
          <p:cNvSpPr txBox="1"/>
          <p:nvPr/>
        </p:nvSpPr>
        <p:spPr>
          <a:xfrm>
            <a:off x="9485356" y="2957707"/>
            <a:ext cx="1868442" cy="830997"/>
          </a:xfrm>
          <a:prstGeom prst="rect">
            <a:avLst/>
          </a:prstGeom>
          <a:noFill/>
        </p:spPr>
        <p:txBody>
          <a:bodyPr wrap="square" lIns="0" tIns="0" rIns="0" bIns="0" rtlCol="0">
            <a:spAutoFit/>
          </a:bodyPr>
          <a:lstStyle/>
          <a:p>
            <a:pPr lvl="0" defTabSz="914309">
              <a:defRPr/>
            </a:pPr>
            <a:r>
              <a:rPr lang="fr-FR" dirty="0">
                <a:solidFill>
                  <a:schemeClr val="tx2"/>
                </a:solidFill>
                <a:latin typeface="Gill Sans MT" charset="0"/>
                <a:ea typeface="Gill Sans MT" charset="0"/>
                <a:cs typeface="Gill Sans MT" charset="0"/>
              </a:rPr>
              <a:t>Un savoir-faire unique en animation de clubs </a:t>
            </a:r>
          </a:p>
        </p:txBody>
      </p:sp>
      <p:pic>
        <p:nvPicPr>
          <p:cNvPr id="37" name="Image 3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960178" y="6428323"/>
            <a:ext cx="621353" cy="273600"/>
          </a:xfrm>
          <a:prstGeom prst="rect">
            <a:avLst/>
          </a:prstGeom>
        </p:spPr>
      </p:pic>
      <p:grpSp>
        <p:nvGrpSpPr>
          <p:cNvPr id="145" name="Grouper 144"/>
          <p:cNvGrpSpPr/>
          <p:nvPr/>
        </p:nvGrpSpPr>
        <p:grpSpPr>
          <a:xfrm>
            <a:off x="3385233" y="2539290"/>
            <a:ext cx="402139" cy="261450"/>
            <a:chOff x="4263205" y="2885857"/>
            <a:chExt cx="790770" cy="514120"/>
          </a:xfrm>
        </p:grpSpPr>
        <p:sp>
          <p:nvSpPr>
            <p:cNvPr id="147" name="Rectangle 17"/>
            <p:cNvSpPr/>
            <p:nvPr/>
          </p:nvSpPr>
          <p:spPr>
            <a:xfrm rot="8100000">
              <a:off x="4263205" y="2885857"/>
              <a:ext cx="483159" cy="48315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148" name="Rectangle 17"/>
            <p:cNvSpPr/>
            <p:nvPr/>
          </p:nvSpPr>
          <p:spPr>
            <a:xfrm rot="2700000">
              <a:off x="4758786" y="3104788"/>
              <a:ext cx="295191" cy="295187"/>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cxnSp>
        <p:nvCxnSpPr>
          <p:cNvPr id="53" name="Connecteur droit 52"/>
          <p:cNvCxnSpPr>
            <a:stCxn id="71" idx="1"/>
          </p:cNvCxnSpPr>
          <p:nvPr/>
        </p:nvCxnSpPr>
        <p:spPr>
          <a:xfrm>
            <a:off x="6790879" y="2725683"/>
            <a:ext cx="2775396" cy="4"/>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55" name="Connecteur droit 54"/>
          <p:cNvCxnSpPr>
            <a:stCxn id="78" idx="1"/>
          </p:cNvCxnSpPr>
          <p:nvPr/>
        </p:nvCxnSpPr>
        <p:spPr>
          <a:xfrm>
            <a:off x="9990908" y="2725683"/>
            <a:ext cx="2201092" cy="4"/>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nvGrpSpPr>
          <p:cNvPr id="57" name="Grouper 56"/>
          <p:cNvGrpSpPr>
            <a:grpSpLocks noChangeAspect="1"/>
          </p:cNvGrpSpPr>
          <p:nvPr/>
        </p:nvGrpSpPr>
        <p:grpSpPr>
          <a:xfrm>
            <a:off x="3170623" y="2133437"/>
            <a:ext cx="641355" cy="360000"/>
            <a:chOff x="8971147" y="3075096"/>
            <a:chExt cx="1671857" cy="938437"/>
          </a:xfrm>
        </p:grpSpPr>
        <p:grpSp>
          <p:nvGrpSpPr>
            <p:cNvPr id="58" name="Grouper 57"/>
            <p:cNvGrpSpPr/>
            <p:nvPr/>
          </p:nvGrpSpPr>
          <p:grpSpPr>
            <a:xfrm>
              <a:off x="9378909" y="3075096"/>
              <a:ext cx="856332" cy="938437"/>
              <a:chOff x="9389816" y="3103086"/>
              <a:chExt cx="856332" cy="938437"/>
            </a:xfrm>
          </p:grpSpPr>
          <p:sp>
            <p:nvSpPr>
              <p:cNvPr id="65" name="Ellipse 64"/>
              <p:cNvSpPr/>
              <p:nvPr/>
            </p:nvSpPr>
            <p:spPr>
              <a:xfrm>
                <a:off x="9595413" y="3103086"/>
                <a:ext cx="445139" cy="445139"/>
              </a:xfrm>
              <a:prstGeom prst="ellips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sp>
            <p:nvSpPr>
              <p:cNvPr id="66" name="Forme libre 65"/>
              <p:cNvSpPr/>
              <p:nvPr/>
            </p:nvSpPr>
            <p:spPr>
              <a:xfrm>
                <a:off x="9389816" y="3613358"/>
                <a:ext cx="856332" cy="428165"/>
              </a:xfrm>
              <a:custGeom>
                <a:avLst/>
                <a:gdLst>
                  <a:gd name="connsiteX0" fmla="*/ 222570 w 445140"/>
                  <a:gd name="connsiteY0" fmla="*/ 0 h 222570"/>
                  <a:gd name="connsiteX1" fmla="*/ 445140 w 445140"/>
                  <a:gd name="connsiteY1" fmla="*/ 222570 h 222570"/>
                  <a:gd name="connsiteX2" fmla="*/ 0 w 445140"/>
                  <a:gd name="connsiteY2" fmla="*/ 222570 h 222570"/>
                  <a:gd name="connsiteX3" fmla="*/ 222570 w 445140"/>
                  <a:gd name="connsiteY3" fmla="*/ 0 h 222570"/>
                  <a:gd name="connsiteX0" fmla="*/ 222570 w 445140"/>
                  <a:gd name="connsiteY0" fmla="*/ 0 h 222570"/>
                  <a:gd name="connsiteX1" fmla="*/ 445140 w 445140"/>
                  <a:gd name="connsiteY1" fmla="*/ 222570 h 222570"/>
                  <a:gd name="connsiteX2" fmla="*/ 275343 w 445140"/>
                  <a:gd name="connsiteY2" fmla="*/ 221551 h 222570"/>
                  <a:gd name="connsiteX3" fmla="*/ 0 w 445140"/>
                  <a:gd name="connsiteY3" fmla="*/ 222570 h 222570"/>
                  <a:gd name="connsiteX4" fmla="*/ 222570 w 445140"/>
                  <a:gd name="connsiteY4" fmla="*/ 0 h 222570"/>
                  <a:gd name="connsiteX0" fmla="*/ 222570 w 445140"/>
                  <a:gd name="connsiteY0" fmla="*/ 0 h 222570"/>
                  <a:gd name="connsiteX1" fmla="*/ 445140 w 445140"/>
                  <a:gd name="connsiteY1" fmla="*/ 222570 h 222570"/>
                  <a:gd name="connsiteX2" fmla="*/ 0 w 445140"/>
                  <a:gd name="connsiteY2" fmla="*/ 222570 h 222570"/>
                  <a:gd name="connsiteX3" fmla="*/ 222570 w 445140"/>
                  <a:gd name="connsiteY3" fmla="*/ 0 h 222570"/>
                  <a:gd name="connsiteX0" fmla="*/ 222570 w 445140"/>
                  <a:gd name="connsiteY0" fmla="*/ 0 h 224283"/>
                  <a:gd name="connsiteX1" fmla="*/ 445140 w 445140"/>
                  <a:gd name="connsiteY1" fmla="*/ 222570 h 224283"/>
                  <a:gd name="connsiteX2" fmla="*/ 294192 w 445140"/>
                  <a:gd name="connsiteY2" fmla="*/ 224283 h 224283"/>
                  <a:gd name="connsiteX3" fmla="*/ 0 w 445140"/>
                  <a:gd name="connsiteY3" fmla="*/ 222570 h 224283"/>
                  <a:gd name="connsiteX4" fmla="*/ 222570 w 445140"/>
                  <a:gd name="connsiteY4" fmla="*/ 0 h 224283"/>
                  <a:gd name="connsiteX0" fmla="*/ 222570 w 445140"/>
                  <a:gd name="connsiteY0" fmla="*/ 0 h 224283"/>
                  <a:gd name="connsiteX1" fmla="*/ 445140 w 445140"/>
                  <a:gd name="connsiteY1" fmla="*/ 222570 h 224283"/>
                  <a:gd name="connsiteX2" fmla="*/ 294192 w 445140"/>
                  <a:gd name="connsiteY2" fmla="*/ 224283 h 224283"/>
                  <a:gd name="connsiteX3" fmla="*/ 0 w 445140"/>
                  <a:gd name="connsiteY3" fmla="*/ 222570 h 224283"/>
                  <a:gd name="connsiteX4" fmla="*/ 222570 w 445140"/>
                  <a:gd name="connsiteY4" fmla="*/ 0 h 224283"/>
                  <a:gd name="connsiteX0" fmla="*/ 222570 w 445140"/>
                  <a:gd name="connsiteY0" fmla="*/ 0 h 224881"/>
                  <a:gd name="connsiteX1" fmla="*/ 445140 w 445140"/>
                  <a:gd name="connsiteY1" fmla="*/ 222570 h 224881"/>
                  <a:gd name="connsiteX2" fmla="*/ 294192 w 445140"/>
                  <a:gd name="connsiteY2" fmla="*/ 224283 h 224881"/>
                  <a:gd name="connsiteX3" fmla="*/ 0 w 445140"/>
                  <a:gd name="connsiteY3" fmla="*/ 222570 h 224881"/>
                  <a:gd name="connsiteX4" fmla="*/ 222570 w 445140"/>
                  <a:gd name="connsiteY4" fmla="*/ 0 h 224881"/>
                  <a:gd name="connsiteX0" fmla="*/ 294192 w 445140"/>
                  <a:gd name="connsiteY0" fmla="*/ 224283 h 271816"/>
                  <a:gd name="connsiteX1" fmla="*/ 0 w 445140"/>
                  <a:gd name="connsiteY1" fmla="*/ 222570 h 271816"/>
                  <a:gd name="connsiteX2" fmla="*/ 222570 w 445140"/>
                  <a:gd name="connsiteY2" fmla="*/ 0 h 271816"/>
                  <a:gd name="connsiteX3" fmla="*/ 445140 w 445140"/>
                  <a:gd name="connsiteY3" fmla="*/ 222570 h 271816"/>
                  <a:gd name="connsiteX4" fmla="*/ 341725 w 445140"/>
                  <a:gd name="connsiteY4" fmla="*/ 271816 h 271816"/>
                  <a:gd name="connsiteX0" fmla="*/ 294192 w 445140"/>
                  <a:gd name="connsiteY0" fmla="*/ 224283 h 224283"/>
                  <a:gd name="connsiteX1" fmla="*/ 0 w 445140"/>
                  <a:gd name="connsiteY1" fmla="*/ 222570 h 224283"/>
                  <a:gd name="connsiteX2" fmla="*/ 222570 w 445140"/>
                  <a:gd name="connsiteY2" fmla="*/ 0 h 224283"/>
                  <a:gd name="connsiteX3" fmla="*/ 445140 w 445140"/>
                  <a:gd name="connsiteY3" fmla="*/ 222570 h 224283"/>
                  <a:gd name="connsiteX0" fmla="*/ 0 w 445140"/>
                  <a:gd name="connsiteY0" fmla="*/ 222570 h 222570"/>
                  <a:gd name="connsiteX1" fmla="*/ 222570 w 445140"/>
                  <a:gd name="connsiteY1" fmla="*/ 0 h 222570"/>
                  <a:gd name="connsiteX2" fmla="*/ 445140 w 445140"/>
                  <a:gd name="connsiteY2" fmla="*/ 222570 h 222570"/>
                </a:gdLst>
                <a:ahLst/>
                <a:cxnLst>
                  <a:cxn ang="0">
                    <a:pos x="connsiteX0" y="connsiteY0"/>
                  </a:cxn>
                  <a:cxn ang="0">
                    <a:pos x="connsiteX1" y="connsiteY1"/>
                  </a:cxn>
                  <a:cxn ang="0">
                    <a:pos x="connsiteX2" y="connsiteY2"/>
                  </a:cxn>
                </a:cxnLst>
                <a:rect l="l" t="t" r="r" b="b"/>
                <a:pathLst>
                  <a:path w="445140" h="222570">
                    <a:moveTo>
                      <a:pt x="0" y="222570"/>
                    </a:moveTo>
                    <a:cubicBezTo>
                      <a:pt x="0" y="99648"/>
                      <a:pt x="99648" y="0"/>
                      <a:pt x="222570" y="0"/>
                    </a:cubicBezTo>
                    <a:cubicBezTo>
                      <a:pt x="345492" y="0"/>
                      <a:pt x="445140" y="99648"/>
                      <a:pt x="445140" y="222570"/>
                    </a:cubicBezTo>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grpSp>
        <p:grpSp>
          <p:nvGrpSpPr>
            <p:cNvPr id="59" name="Grouper 58"/>
            <p:cNvGrpSpPr/>
            <p:nvPr/>
          </p:nvGrpSpPr>
          <p:grpSpPr>
            <a:xfrm>
              <a:off x="10153928" y="3242978"/>
              <a:ext cx="489076" cy="705304"/>
              <a:chOff x="10153928" y="3219653"/>
              <a:chExt cx="489076" cy="705304"/>
            </a:xfrm>
          </p:grpSpPr>
          <p:sp>
            <p:nvSpPr>
              <p:cNvPr id="63" name="Ellipse 62"/>
              <p:cNvSpPr/>
              <p:nvPr/>
            </p:nvSpPr>
            <p:spPr>
              <a:xfrm>
                <a:off x="10153928" y="3219653"/>
                <a:ext cx="334554" cy="334554"/>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sp>
            <p:nvSpPr>
              <p:cNvPr id="64" name="Forme libre 63"/>
              <p:cNvSpPr/>
              <p:nvPr/>
            </p:nvSpPr>
            <p:spPr>
              <a:xfrm>
                <a:off x="10153929" y="3603160"/>
                <a:ext cx="489075" cy="321797"/>
              </a:xfrm>
              <a:custGeom>
                <a:avLst/>
                <a:gdLst>
                  <a:gd name="connsiteX0" fmla="*/ 167277 w 489075"/>
                  <a:gd name="connsiteY0" fmla="*/ 0 h 321797"/>
                  <a:gd name="connsiteX1" fmla="*/ 489075 w 489075"/>
                  <a:gd name="connsiteY1" fmla="*/ 321797 h 321797"/>
                  <a:gd name="connsiteX2" fmla="*/ 0 w 489075"/>
                  <a:gd name="connsiteY2" fmla="*/ 321797 h 321797"/>
                  <a:gd name="connsiteX3" fmla="*/ 0 w 489075"/>
                  <a:gd name="connsiteY3" fmla="*/ 48096 h 321797"/>
                  <a:gd name="connsiteX4" fmla="*/ 42019 w 489075"/>
                  <a:gd name="connsiteY4" fmla="*/ 25289 h 321797"/>
                  <a:gd name="connsiteX5" fmla="*/ 167277 w 489075"/>
                  <a:gd name="connsiteY5" fmla="*/ 0 h 321797"/>
                  <a:gd name="connsiteX0" fmla="*/ 0 w 489075"/>
                  <a:gd name="connsiteY0" fmla="*/ 321797 h 413237"/>
                  <a:gd name="connsiteX1" fmla="*/ 0 w 489075"/>
                  <a:gd name="connsiteY1" fmla="*/ 48096 h 413237"/>
                  <a:gd name="connsiteX2" fmla="*/ 42019 w 489075"/>
                  <a:gd name="connsiteY2" fmla="*/ 25289 h 413237"/>
                  <a:gd name="connsiteX3" fmla="*/ 167277 w 489075"/>
                  <a:gd name="connsiteY3" fmla="*/ 0 h 413237"/>
                  <a:gd name="connsiteX4" fmla="*/ 489075 w 489075"/>
                  <a:gd name="connsiteY4" fmla="*/ 321797 h 413237"/>
                  <a:gd name="connsiteX5" fmla="*/ 91440 w 489075"/>
                  <a:gd name="connsiteY5" fmla="*/ 413237 h 413237"/>
                  <a:gd name="connsiteX0" fmla="*/ 0 w 489075"/>
                  <a:gd name="connsiteY0" fmla="*/ 321797 h 321797"/>
                  <a:gd name="connsiteX1" fmla="*/ 0 w 489075"/>
                  <a:gd name="connsiteY1" fmla="*/ 48096 h 321797"/>
                  <a:gd name="connsiteX2" fmla="*/ 42019 w 489075"/>
                  <a:gd name="connsiteY2" fmla="*/ 25289 h 321797"/>
                  <a:gd name="connsiteX3" fmla="*/ 167277 w 489075"/>
                  <a:gd name="connsiteY3" fmla="*/ 0 h 321797"/>
                  <a:gd name="connsiteX4" fmla="*/ 489075 w 489075"/>
                  <a:gd name="connsiteY4" fmla="*/ 321797 h 321797"/>
                  <a:gd name="connsiteX0" fmla="*/ 0 w 489075"/>
                  <a:gd name="connsiteY0" fmla="*/ 48096 h 321797"/>
                  <a:gd name="connsiteX1" fmla="*/ 42019 w 489075"/>
                  <a:gd name="connsiteY1" fmla="*/ 25289 h 321797"/>
                  <a:gd name="connsiteX2" fmla="*/ 167277 w 489075"/>
                  <a:gd name="connsiteY2" fmla="*/ 0 h 321797"/>
                  <a:gd name="connsiteX3" fmla="*/ 489075 w 489075"/>
                  <a:gd name="connsiteY3" fmla="*/ 321797 h 321797"/>
                </a:gdLst>
                <a:ahLst/>
                <a:cxnLst>
                  <a:cxn ang="0">
                    <a:pos x="connsiteX0" y="connsiteY0"/>
                  </a:cxn>
                  <a:cxn ang="0">
                    <a:pos x="connsiteX1" y="connsiteY1"/>
                  </a:cxn>
                  <a:cxn ang="0">
                    <a:pos x="connsiteX2" y="connsiteY2"/>
                  </a:cxn>
                  <a:cxn ang="0">
                    <a:pos x="connsiteX3" y="connsiteY3"/>
                  </a:cxn>
                </a:cxnLst>
                <a:rect l="l" t="t" r="r" b="b"/>
                <a:pathLst>
                  <a:path w="489075" h="321797">
                    <a:moveTo>
                      <a:pt x="0" y="48096"/>
                    </a:moveTo>
                    <a:lnTo>
                      <a:pt x="42019" y="25289"/>
                    </a:lnTo>
                    <a:cubicBezTo>
                      <a:pt x="80518" y="9005"/>
                      <a:pt x="122846" y="0"/>
                      <a:pt x="167277" y="0"/>
                    </a:cubicBezTo>
                    <a:cubicBezTo>
                      <a:pt x="345001" y="0"/>
                      <a:pt x="489075" y="144074"/>
                      <a:pt x="489075" y="321797"/>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grpSp>
        <p:grpSp>
          <p:nvGrpSpPr>
            <p:cNvPr id="60" name="Grouper 59"/>
            <p:cNvGrpSpPr/>
            <p:nvPr/>
          </p:nvGrpSpPr>
          <p:grpSpPr>
            <a:xfrm flipH="1">
              <a:off x="8971147" y="3242978"/>
              <a:ext cx="489076" cy="705304"/>
              <a:chOff x="10153928" y="3219653"/>
              <a:chExt cx="489076" cy="705304"/>
            </a:xfrm>
          </p:grpSpPr>
          <p:sp>
            <p:nvSpPr>
              <p:cNvPr id="61" name="Ellipse 60"/>
              <p:cNvSpPr/>
              <p:nvPr/>
            </p:nvSpPr>
            <p:spPr>
              <a:xfrm>
                <a:off x="10153928" y="3219653"/>
                <a:ext cx="334554" cy="334554"/>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sp>
            <p:nvSpPr>
              <p:cNvPr id="62" name="Forme libre 61"/>
              <p:cNvSpPr/>
              <p:nvPr/>
            </p:nvSpPr>
            <p:spPr>
              <a:xfrm>
                <a:off x="10153929" y="3603160"/>
                <a:ext cx="489075" cy="321797"/>
              </a:xfrm>
              <a:custGeom>
                <a:avLst/>
                <a:gdLst>
                  <a:gd name="connsiteX0" fmla="*/ 167277 w 489075"/>
                  <a:gd name="connsiteY0" fmla="*/ 0 h 321797"/>
                  <a:gd name="connsiteX1" fmla="*/ 489075 w 489075"/>
                  <a:gd name="connsiteY1" fmla="*/ 321797 h 321797"/>
                  <a:gd name="connsiteX2" fmla="*/ 0 w 489075"/>
                  <a:gd name="connsiteY2" fmla="*/ 321797 h 321797"/>
                  <a:gd name="connsiteX3" fmla="*/ 0 w 489075"/>
                  <a:gd name="connsiteY3" fmla="*/ 48096 h 321797"/>
                  <a:gd name="connsiteX4" fmla="*/ 42019 w 489075"/>
                  <a:gd name="connsiteY4" fmla="*/ 25289 h 321797"/>
                  <a:gd name="connsiteX5" fmla="*/ 167277 w 489075"/>
                  <a:gd name="connsiteY5" fmla="*/ 0 h 321797"/>
                  <a:gd name="connsiteX0" fmla="*/ 0 w 489075"/>
                  <a:gd name="connsiteY0" fmla="*/ 321797 h 413237"/>
                  <a:gd name="connsiteX1" fmla="*/ 0 w 489075"/>
                  <a:gd name="connsiteY1" fmla="*/ 48096 h 413237"/>
                  <a:gd name="connsiteX2" fmla="*/ 42019 w 489075"/>
                  <a:gd name="connsiteY2" fmla="*/ 25289 h 413237"/>
                  <a:gd name="connsiteX3" fmla="*/ 167277 w 489075"/>
                  <a:gd name="connsiteY3" fmla="*/ 0 h 413237"/>
                  <a:gd name="connsiteX4" fmla="*/ 489075 w 489075"/>
                  <a:gd name="connsiteY4" fmla="*/ 321797 h 413237"/>
                  <a:gd name="connsiteX5" fmla="*/ 91440 w 489075"/>
                  <a:gd name="connsiteY5" fmla="*/ 413237 h 413237"/>
                  <a:gd name="connsiteX0" fmla="*/ 0 w 489075"/>
                  <a:gd name="connsiteY0" fmla="*/ 321797 h 321797"/>
                  <a:gd name="connsiteX1" fmla="*/ 0 w 489075"/>
                  <a:gd name="connsiteY1" fmla="*/ 48096 h 321797"/>
                  <a:gd name="connsiteX2" fmla="*/ 42019 w 489075"/>
                  <a:gd name="connsiteY2" fmla="*/ 25289 h 321797"/>
                  <a:gd name="connsiteX3" fmla="*/ 167277 w 489075"/>
                  <a:gd name="connsiteY3" fmla="*/ 0 h 321797"/>
                  <a:gd name="connsiteX4" fmla="*/ 489075 w 489075"/>
                  <a:gd name="connsiteY4" fmla="*/ 321797 h 321797"/>
                  <a:gd name="connsiteX0" fmla="*/ 0 w 489075"/>
                  <a:gd name="connsiteY0" fmla="*/ 48096 h 321797"/>
                  <a:gd name="connsiteX1" fmla="*/ 42019 w 489075"/>
                  <a:gd name="connsiteY1" fmla="*/ 25289 h 321797"/>
                  <a:gd name="connsiteX2" fmla="*/ 167277 w 489075"/>
                  <a:gd name="connsiteY2" fmla="*/ 0 h 321797"/>
                  <a:gd name="connsiteX3" fmla="*/ 489075 w 489075"/>
                  <a:gd name="connsiteY3" fmla="*/ 321797 h 321797"/>
                </a:gdLst>
                <a:ahLst/>
                <a:cxnLst>
                  <a:cxn ang="0">
                    <a:pos x="connsiteX0" y="connsiteY0"/>
                  </a:cxn>
                  <a:cxn ang="0">
                    <a:pos x="connsiteX1" y="connsiteY1"/>
                  </a:cxn>
                  <a:cxn ang="0">
                    <a:pos x="connsiteX2" y="connsiteY2"/>
                  </a:cxn>
                  <a:cxn ang="0">
                    <a:pos x="connsiteX3" y="connsiteY3"/>
                  </a:cxn>
                </a:cxnLst>
                <a:rect l="l" t="t" r="r" b="b"/>
                <a:pathLst>
                  <a:path w="489075" h="321797">
                    <a:moveTo>
                      <a:pt x="0" y="48096"/>
                    </a:moveTo>
                    <a:lnTo>
                      <a:pt x="42019" y="25289"/>
                    </a:lnTo>
                    <a:cubicBezTo>
                      <a:pt x="80518" y="9005"/>
                      <a:pt x="122846" y="0"/>
                      <a:pt x="167277" y="0"/>
                    </a:cubicBezTo>
                    <a:cubicBezTo>
                      <a:pt x="345001" y="0"/>
                      <a:pt x="489075" y="144074"/>
                      <a:pt x="489075" y="321797"/>
                    </a:cubicBez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grpSp>
      </p:grpSp>
      <p:grpSp>
        <p:nvGrpSpPr>
          <p:cNvPr id="31" name="Grouper 30"/>
          <p:cNvGrpSpPr/>
          <p:nvPr/>
        </p:nvGrpSpPr>
        <p:grpSpPr>
          <a:xfrm>
            <a:off x="6276664" y="2062539"/>
            <a:ext cx="468913" cy="427963"/>
            <a:chOff x="6128657" y="1957042"/>
            <a:chExt cx="468913" cy="427963"/>
          </a:xfrm>
        </p:grpSpPr>
        <p:grpSp>
          <p:nvGrpSpPr>
            <p:cNvPr id="29" name="Grouper 28"/>
            <p:cNvGrpSpPr/>
            <p:nvPr/>
          </p:nvGrpSpPr>
          <p:grpSpPr>
            <a:xfrm>
              <a:off x="6128657" y="1957042"/>
              <a:ext cx="468913" cy="427963"/>
              <a:chOff x="6128657" y="1957042"/>
              <a:chExt cx="468913" cy="427963"/>
            </a:xfrm>
          </p:grpSpPr>
          <p:sp>
            <p:nvSpPr>
              <p:cNvPr id="19" name="Rectangle à coins arrondis 18"/>
              <p:cNvSpPr/>
              <p:nvPr/>
            </p:nvSpPr>
            <p:spPr>
              <a:xfrm>
                <a:off x="6128657" y="2010137"/>
                <a:ext cx="468913" cy="374868"/>
              </a:xfrm>
              <a:prstGeom prst="roundRect">
                <a:avLst>
                  <a:gd name="adj" fmla="val 6881"/>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cxnSp>
            <p:nvCxnSpPr>
              <p:cNvPr id="68" name="Connecteur droit 67"/>
              <p:cNvCxnSpPr/>
              <p:nvPr/>
            </p:nvCxnSpPr>
            <p:spPr>
              <a:xfrm>
                <a:off x="6128657" y="2135378"/>
                <a:ext cx="468913" cy="0"/>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nvGrpSpPr>
              <p:cNvPr id="28" name="Grouper 27"/>
              <p:cNvGrpSpPr/>
              <p:nvPr/>
            </p:nvGrpSpPr>
            <p:grpSpPr>
              <a:xfrm>
                <a:off x="6234276" y="1957042"/>
                <a:ext cx="257674" cy="108000"/>
                <a:chOff x="6245787" y="1964758"/>
                <a:chExt cx="257674" cy="108000"/>
              </a:xfrm>
            </p:grpSpPr>
            <p:sp>
              <p:nvSpPr>
                <p:cNvPr id="27" name="Rectangle à coins arrondis 26"/>
                <p:cNvSpPr>
                  <a:spLocks noChangeAspect="1"/>
                </p:cNvSpPr>
                <p:nvPr/>
              </p:nvSpPr>
              <p:spPr>
                <a:xfrm>
                  <a:off x="6245787" y="1964758"/>
                  <a:ext cx="49332" cy="108000"/>
                </a:xfrm>
                <a:prstGeom prst="roundRect">
                  <a:avLst>
                    <a:gd name="adj" fmla="val 50000"/>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74" name="Rectangle à coins arrondis 73"/>
                <p:cNvSpPr>
                  <a:spLocks noChangeAspect="1"/>
                </p:cNvSpPr>
                <p:nvPr/>
              </p:nvSpPr>
              <p:spPr>
                <a:xfrm>
                  <a:off x="6454129" y="1964758"/>
                  <a:ext cx="49332" cy="108000"/>
                </a:xfrm>
                <a:prstGeom prst="roundRect">
                  <a:avLst>
                    <a:gd name="adj" fmla="val 50000"/>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grpSp>
        </p:grpSp>
        <p:sp>
          <p:nvSpPr>
            <p:cNvPr id="30" name="Forme libre 29"/>
            <p:cNvSpPr/>
            <p:nvPr/>
          </p:nvSpPr>
          <p:spPr>
            <a:xfrm>
              <a:off x="6258942" y="2167526"/>
              <a:ext cx="202420" cy="182672"/>
            </a:xfrm>
            <a:custGeom>
              <a:avLst/>
              <a:gdLst>
                <a:gd name="connsiteX0" fmla="*/ 0 w 316374"/>
                <a:gd name="connsiteY0" fmla="*/ 150471 h 285509"/>
                <a:gd name="connsiteX1" fmla="*/ 135038 w 316374"/>
                <a:gd name="connsiteY1" fmla="*/ 285509 h 285509"/>
                <a:gd name="connsiteX2" fmla="*/ 316374 w 316374"/>
                <a:gd name="connsiteY2" fmla="*/ 0 h 285509"/>
                <a:gd name="connsiteX3" fmla="*/ 316374 w 316374"/>
                <a:gd name="connsiteY3" fmla="*/ 0 h 285509"/>
              </a:gdLst>
              <a:ahLst/>
              <a:cxnLst>
                <a:cxn ang="0">
                  <a:pos x="connsiteX0" y="connsiteY0"/>
                </a:cxn>
                <a:cxn ang="0">
                  <a:pos x="connsiteX1" y="connsiteY1"/>
                </a:cxn>
                <a:cxn ang="0">
                  <a:pos x="connsiteX2" y="connsiteY2"/>
                </a:cxn>
                <a:cxn ang="0">
                  <a:pos x="connsiteX3" y="connsiteY3"/>
                </a:cxn>
              </a:cxnLst>
              <a:rect l="l" t="t" r="r" b="b"/>
              <a:pathLst>
                <a:path w="316374" h="285509">
                  <a:moveTo>
                    <a:pt x="0" y="150471"/>
                  </a:moveTo>
                  <a:lnTo>
                    <a:pt x="135038" y="285509"/>
                  </a:lnTo>
                  <a:lnTo>
                    <a:pt x="316374" y="0"/>
                  </a:lnTo>
                  <a:lnTo>
                    <a:pt x="316374" y="0"/>
                  </a:lnTo>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grpSp>
        <p:nvGrpSpPr>
          <p:cNvPr id="38" name="Grouper 37"/>
          <p:cNvGrpSpPr/>
          <p:nvPr/>
        </p:nvGrpSpPr>
        <p:grpSpPr>
          <a:xfrm>
            <a:off x="9446043" y="2115634"/>
            <a:ext cx="454963" cy="415143"/>
            <a:chOff x="8516257" y="1905000"/>
            <a:chExt cx="685800" cy="625777"/>
          </a:xfrm>
        </p:grpSpPr>
        <p:sp>
          <p:nvSpPr>
            <p:cNvPr id="33" name="Rectangle à coins arrondis 32"/>
            <p:cNvSpPr/>
            <p:nvPr/>
          </p:nvSpPr>
          <p:spPr>
            <a:xfrm>
              <a:off x="8516257" y="1905000"/>
              <a:ext cx="685800" cy="486229"/>
            </a:xfrm>
            <a:prstGeom prst="roundRect">
              <a:avLst>
                <a:gd name="adj" fmla="val 0"/>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34" name="Forme libre 33"/>
            <p:cNvSpPr/>
            <p:nvPr/>
          </p:nvSpPr>
          <p:spPr>
            <a:xfrm>
              <a:off x="8640704" y="2374329"/>
              <a:ext cx="194524" cy="156448"/>
            </a:xfrm>
            <a:custGeom>
              <a:avLst/>
              <a:gdLst>
                <a:gd name="connsiteX0" fmla="*/ 7257 w 188686"/>
                <a:gd name="connsiteY0" fmla="*/ 0 h 330200"/>
                <a:gd name="connsiteX1" fmla="*/ 0 w 188686"/>
                <a:gd name="connsiteY1" fmla="*/ 330200 h 330200"/>
                <a:gd name="connsiteX2" fmla="*/ 188686 w 188686"/>
                <a:gd name="connsiteY2" fmla="*/ 14514 h 330200"/>
                <a:gd name="connsiteX3" fmla="*/ 188686 w 188686"/>
                <a:gd name="connsiteY3" fmla="*/ 14514 h 330200"/>
                <a:gd name="connsiteX0" fmla="*/ 0 w 181429"/>
                <a:gd name="connsiteY0" fmla="*/ 0 h 322588"/>
                <a:gd name="connsiteX1" fmla="*/ 50001 w 181429"/>
                <a:gd name="connsiteY1" fmla="*/ 322588 h 322588"/>
                <a:gd name="connsiteX2" fmla="*/ 181429 w 181429"/>
                <a:gd name="connsiteY2" fmla="*/ 14514 h 322588"/>
                <a:gd name="connsiteX3" fmla="*/ 181429 w 181429"/>
                <a:gd name="connsiteY3" fmla="*/ 14514 h 322588"/>
                <a:gd name="connsiteX0" fmla="*/ 0 w 187825"/>
                <a:gd name="connsiteY0" fmla="*/ 11085 h 333673"/>
                <a:gd name="connsiteX1" fmla="*/ 50001 w 187825"/>
                <a:gd name="connsiteY1" fmla="*/ 333673 h 333673"/>
                <a:gd name="connsiteX2" fmla="*/ 181429 w 187825"/>
                <a:gd name="connsiteY2" fmla="*/ 25599 h 333673"/>
                <a:gd name="connsiteX3" fmla="*/ 165530 w 187825"/>
                <a:gd name="connsiteY3" fmla="*/ 15559 h 333673"/>
                <a:gd name="connsiteX0" fmla="*/ 0 w 312813"/>
                <a:gd name="connsiteY0" fmla="*/ 15296 h 337884"/>
                <a:gd name="connsiteX1" fmla="*/ 50001 w 312813"/>
                <a:gd name="connsiteY1" fmla="*/ 337884 h 337884"/>
                <a:gd name="connsiteX2" fmla="*/ 181429 w 312813"/>
                <a:gd name="connsiteY2" fmla="*/ 29810 h 337884"/>
                <a:gd name="connsiteX3" fmla="*/ 312597 w 312813"/>
                <a:gd name="connsiteY3" fmla="*/ 9731 h 337884"/>
                <a:gd name="connsiteX0" fmla="*/ 0 w 181429"/>
                <a:gd name="connsiteY0" fmla="*/ -1 h 322587"/>
                <a:gd name="connsiteX1" fmla="*/ 50001 w 181429"/>
                <a:gd name="connsiteY1" fmla="*/ 322587 h 322587"/>
                <a:gd name="connsiteX2" fmla="*/ 181429 w 181429"/>
                <a:gd name="connsiteY2" fmla="*/ 14513 h 322587"/>
                <a:gd name="connsiteX0" fmla="*/ 0 w 161555"/>
                <a:gd name="connsiteY0" fmla="*/ 5564 h 328152"/>
                <a:gd name="connsiteX1" fmla="*/ 50001 w 161555"/>
                <a:gd name="connsiteY1" fmla="*/ 328152 h 328152"/>
                <a:gd name="connsiteX2" fmla="*/ 161555 w 161555"/>
                <a:gd name="connsiteY2" fmla="*/ 0 h 328152"/>
                <a:gd name="connsiteX0" fmla="*/ 0 w 161555"/>
                <a:gd name="connsiteY0" fmla="*/ 5564 h 328152"/>
                <a:gd name="connsiteX1" fmla="*/ 50001 w 161555"/>
                <a:gd name="connsiteY1" fmla="*/ 328152 h 328152"/>
                <a:gd name="connsiteX2" fmla="*/ 161555 w 161555"/>
                <a:gd name="connsiteY2" fmla="*/ 0 h 328152"/>
              </a:gdLst>
              <a:ahLst/>
              <a:cxnLst>
                <a:cxn ang="0">
                  <a:pos x="connsiteX0" y="connsiteY0"/>
                </a:cxn>
                <a:cxn ang="0">
                  <a:pos x="connsiteX1" y="connsiteY1"/>
                </a:cxn>
                <a:cxn ang="0">
                  <a:pos x="connsiteX2" y="connsiteY2"/>
                </a:cxn>
              </a:cxnLst>
              <a:rect l="l" t="t" r="r" b="b"/>
              <a:pathLst>
                <a:path w="161555" h="328152">
                  <a:moveTo>
                    <a:pt x="0" y="5564"/>
                  </a:moveTo>
                  <a:lnTo>
                    <a:pt x="50001" y="328152"/>
                  </a:lnTo>
                  <a:cubicBezTo>
                    <a:pt x="93810" y="225461"/>
                    <a:pt x="105778" y="164076"/>
                    <a:pt x="161555" y="0"/>
                  </a:cubicBezTo>
                </a:path>
              </a:pathLst>
            </a:cu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grpSp>
          <p:nvGrpSpPr>
            <p:cNvPr id="35" name="Grouper 34"/>
            <p:cNvGrpSpPr/>
            <p:nvPr/>
          </p:nvGrpSpPr>
          <p:grpSpPr>
            <a:xfrm>
              <a:off x="8636610" y="2170539"/>
              <a:ext cx="445094" cy="93704"/>
              <a:chOff x="8664809" y="2181391"/>
              <a:chExt cx="340624" cy="72000"/>
            </a:xfrm>
          </p:grpSpPr>
          <p:sp>
            <p:nvSpPr>
              <p:cNvPr id="32" name="Ellipse 31"/>
              <p:cNvSpPr>
                <a:spLocks noChangeAspect="1"/>
              </p:cNvSpPr>
              <p:nvPr/>
            </p:nvSpPr>
            <p:spPr>
              <a:xfrm>
                <a:off x="8664809" y="2181391"/>
                <a:ext cx="72000" cy="7200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82" name="Ellipse 81"/>
              <p:cNvSpPr>
                <a:spLocks noChangeAspect="1"/>
              </p:cNvSpPr>
              <p:nvPr/>
            </p:nvSpPr>
            <p:spPr>
              <a:xfrm>
                <a:off x="8799121" y="2181391"/>
                <a:ext cx="72000" cy="7200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83" name="Ellipse 82"/>
              <p:cNvSpPr>
                <a:spLocks noChangeAspect="1"/>
              </p:cNvSpPr>
              <p:nvPr/>
            </p:nvSpPr>
            <p:spPr>
              <a:xfrm>
                <a:off x="8933433" y="2181391"/>
                <a:ext cx="72000" cy="72000"/>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grpSp>
      </p:grpSp>
      <p:grpSp>
        <p:nvGrpSpPr>
          <p:cNvPr id="41" name="Grouper 40"/>
          <p:cNvGrpSpPr/>
          <p:nvPr/>
        </p:nvGrpSpPr>
        <p:grpSpPr>
          <a:xfrm rot="13163009">
            <a:off x="9896148" y="2002273"/>
            <a:ext cx="70228" cy="377424"/>
            <a:chOff x="10026391" y="1118417"/>
            <a:chExt cx="153011" cy="822318"/>
          </a:xfrm>
        </p:grpSpPr>
        <p:grpSp>
          <p:nvGrpSpPr>
            <p:cNvPr id="40" name="Grouper 39"/>
            <p:cNvGrpSpPr/>
            <p:nvPr/>
          </p:nvGrpSpPr>
          <p:grpSpPr>
            <a:xfrm>
              <a:off x="10026391" y="1118419"/>
              <a:ext cx="153011" cy="822316"/>
              <a:chOff x="10026397" y="1682409"/>
              <a:chExt cx="76570" cy="396233"/>
            </a:xfrm>
          </p:grpSpPr>
          <p:sp>
            <p:nvSpPr>
              <p:cNvPr id="86" name="Rectangle à coins arrondis 85"/>
              <p:cNvSpPr>
                <a:spLocks/>
              </p:cNvSpPr>
              <p:nvPr/>
            </p:nvSpPr>
            <p:spPr>
              <a:xfrm>
                <a:off x="10026397" y="1744478"/>
                <a:ext cx="76570" cy="334164"/>
              </a:xfrm>
              <a:prstGeom prst="roundRect">
                <a:avLst>
                  <a:gd name="adj" fmla="val 0"/>
                </a:avLst>
              </a:prstGeom>
              <a:solidFill>
                <a:schemeClr val="bg1"/>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sp>
            <p:nvSpPr>
              <p:cNvPr id="39" name="Triangle 38"/>
              <p:cNvSpPr>
                <a:spLocks noChangeAspect="1"/>
              </p:cNvSpPr>
              <p:nvPr/>
            </p:nvSpPr>
            <p:spPr>
              <a:xfrm>
                <a:off x="10026407" y="1682409"/>
                <a:ext cx="76551" cy="62069"/>
              </a:xfrm>
              <a:prstGeom prst="triangle">
                <a:avLst/>
              </a:prstGeom>
              <a:solidFill>
                <a:schemeClr val="bg1"/>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grpSp>
        <p:sp>
          <p:nvSpPr>
            <p:cNvPr id="89" name="Triangle 88"/>
            <p:cNvSpPr>
              <a:spLocks noChangeAspect="1"/>
            </p:cNvSpPr>
            <p:nvPr/>
          </p:nvSpPr>
          <p:spPr>
            <a:xfrm>
              <a:off x="10075745" y="1118417"/>
              <a:ext cx="54294" cy="45719"/>
            </a:xfrm>
            <a:prstGeom prst="triangle">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a:p>
          </p:txBody>
        </p:sp>
      </p:grpSp>
      <p:sp>
        <p:nvSpPr>
          <p:cNvPr id="69" name="Sous-titre 2">
            <a:extLst>
              <a:ext uri="{FF2B5EF4-FFF2-40B4-BE49-F238E27FC236}">
                <a16:creationId xmlns:a16="http://schemas.microsoft.com/office/drawing/2014/main" id="{B1B7B66E-2A5F-4FAE-9FD4-A6EC86EFC697}"/>
              </a:ext>
            </a:extLst>
          </p:cNvPr>
          <p:cNvSpPr txBox="1">
            <a:spLocks/>
          </p:cNvSpPr>
          <p:nvPr/>
        </p:nvSpPr>
        <p:spPr>
          <a:xfrm>
            <a:off x="1379311" y="595126"/>
            <a:ext cx="7474404"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Quelques chiffres CLÉS</a:t>
            </a:r>
          </a:p>
        </p:txBody>
      </p:sp>
      <p:grpSp>
        <p:nvGrpSpPr>
          <p:cNvPr id="67" name="Grouper 66"/>
          <p:cNvGrpSpPr/>
          <p:nvPr/>
        </p:nvGrpSpPr>
        <p:grpSpPr>
          <a:xfrm>
            <a:off x="6357649" y="2539290"/>
            <a:ext cx="402139" cy="261450"/>
            <a:chOff x="4263205" y="2885857"/>
            <a:chExt cx="790770" cy="514120"/>
          </a:xfrm>
        </p:grpSpPr>
        <p:sp>
          <p:nvSpPr>
            <p:cNvPr id="70" name="Rectangle 17"/>
            <p:cNvSpPr/>
            <p:nvPr/>
          </p:nvSpPr>
          <p:spPr>
            <a:xfrm rot="8100000">
              <a:off x="4263205" y="2885857"/>
              <a:ext cx="483159" cy="48315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71" name="Rectangle 17"/>
            <p:cNvSpPr/>
            <p:nvPr/>
          </p:nvSpPr>
          <p:spPr>
            <a:xfrm rot="2700000">
              <a:off x="4758786" y="3104788"/>
              <a:ext cx="295191" cy="295187"/>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nvGrpSpPr>
          <p:cNvPr id="76" name="Grouper 75"/>
          <p:cNvGrpSpPr/>
          <p:nvPr/>
        </p:nvGrpSpPr>
        <p:grpSpPr>
          <a:xfrm>
            <a:off x="9557678" y="2539290"/>
            <a:ext cx="402139" cy="261450"/>
            <a:chOff x="4263205" y="2885857"/>
            <a:chExt cx="790770" cy="514120"/>
          </a:xfrm>
        </p:grpSpPr>
        <p:sp>
          <p:nvSpPr>
            <p:cNvPr id="77" name="Rectangle 17"/>
            <p:cNvSpPr/>
            <p:nvPr/>
          </p:nvSpPr>
          <p:spPr>
            <a:xfrm rot="8100000">
              <a:off x="4263205" y="2885857"/>
              <a:ext cx="483159" cy="483159"/>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78" name="Rectangle 17"/>
            <p:cNvSpPr/>
            <p:nvPr/>
          </p:nvSpPr>
          <p:spPr>
            <a:xfrm rot="2700000">
              <a:off x="4758786" y="3104788"/>
              <a:ext cx="295191" cy="295187"/>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spTree>
    <p:extLst>
      <p:ext uri="{BB962C8B-B14F-4D97-AF65-F5344CB8AC3E}">
        <p14:creationId xmlns:p14="http://schemas.microsoft.com/office/powerpoint/2010/main" val="4581167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er 16"/>
          <p:cNvGrpSpPr/>
          <p:nvPr/>
        </p:nvGrpSpPr>
        <p:grpSpPr>
          <a:xfrm>
            <a:off x="-1" y="6945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pic>
        <p:nvPicPr>
          <p:cNvPr id="67" name="Picture 2">
            <a:extLst>
              <a:ext uri="{FF2B5EF4-FFF2-40B4-BE49-F238E27FC236}">
                <a16:creationId xmlns:a16="http://schemas.microsoft.com/office/drawing/2014/main" id="{BB784D51-ED6C-4748-AA77-9BA7E7F660CA}"/>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892571" y="2110324"/>
            <a:ext cx="874239" cy="911441"/>
          </a:xfrm>
          <a:prstGeom prst="rect">
            <a:avLst/>
          </a:prstGeom>
        </p:spPr>
      </p:pic>
      <p:pic>
        <p:nvPicPr>
          <p:cNvPr id="69" name="Picture 90">
            <a:extLst>
              <a:ext uri="{FF2B5EF4-FFF2-40B4-BE49-F238E27FC236}">
                <a16:creationId xmlns:a16="http://schemas.microsoft.com/office/drawing/2014/main" id="{F5AACD0F-8464-4CC6-8F72-C892AC4F56CF}"/>
              </a:ext>
            </a:extLst>
          </p:cNvPr>
          <p:cNvPicPr>
            <a:picLocks noChangeAspect="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519420" y="2343104"/>
            <a:ext cx="1578120" cy="445881"/>
          </a:xfrm>
          <a:prstGeom prst="rect">
            <a:avLst/>
          </a:prstGeom>
        </p:spPr>
      </p:pic>
      <p:pic>
        <p:nvPicPr>
          <p:cNvPr id="70" name="Picture 2" descr="Résultat de recherche d'images pour &quot;logo dropbox&quot;"/>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46898" y="2176748"/>
            <a:ext cx="611196" cy="778592"/>
          </a:xfrm>
          <a:prstGeom prst="rect">
            <a:avLst/>
          </a:prstGeom>
          <a:noFill/>
          <a:extLst>
            <a:ext uri="{909E8E84-426E-40DD-AFC4-6F175D3DCCD1}">
              <a14:hiddenFill xmlns:a14="http://schemas.microsoft.com/office/drawing/2010/main">
                <a:solidFill>
                  <a:srgbClr val="FFFFFF"/>
                </a:solidFill>
              </a14:hiddenFill>
            </a:ext>
          </a:extLst>
        </p:spPr>
      </p:pic>
      <p:sp>
        <p:nvSpPr>
          <p:cNvPr id="71" name="Sous-titre 2">
            <a:extLst>
              <a:ext uri="{FF2B5EF4-FFF2-40B4-BE49-F238E27FC236}">
                <a16:creationId xmlns:a16="http://schemas.microsoft.com/office/drawing/2014/main" id="{923A8943-F231-4E57-A00F-B7830CF49098}"/>
              </a:ext>
            </a:extLst>
          </p:cNvPr>
          <p:cNvSpPr txBox="1">
            <a:spLocks/>
          </p:cNvSpPr>
          <p:nvPr/>
        </p:nvSpPr>
        <p:spPr>
          <a:xfrm>
            <a:off x="1404930" y="1160759"/>
            <a:ext cx="7826396" cy="3139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600" dirty="0">
                <a:solidFill>
                  <a:schemeClr val="tx2">
                    <a:lumMod val="60000"/>
                    <a:lumOff val="40000"/>
                  </a:schemeClr>
                </a:solidFill>
                <a:latin typeface="Century Gothic "/>
              </a:rPr>
              <a:t>Plus de </a:t>
            </a:r>
            <a:r>
              <a:rPr lang="fr-FR" sz="1600" b="1" dirty="0">
                <a:solidFill>
                  <a:schemeClr val="tx2">
                    <a:lumMod val="60000"/>
                    <a:lumOff val="40000"/>
                  </a:schemeClr>
                </a:solidFill>
                <a:latin typeface="Century Gothic "/>
              </a:rPr>
              <a:t>40 clients </a:t>
            </a:r>
            <a:r>
              <a:rPr lang="fr-FR" sz="1600" dirty="0">
                <a:solidFill>
                  <a:schemeClr val="tx2">
                    <a:lumMod val="60000"/>
                    <a:lumOff val="40000"/>
                  </a:schemeClr>
                </a:solidFill>
                <a:latin typeface="Century Gothic "/>
              </a:rPr>
              <a:t>:</a:t>
            </a:r>
          </a:p>
        </p:txBody>
      </p:sp>
      <p:pic>
        <p:nvPicPr>
          <p:cNvPr id="76" name="Picture 95"/>
          <p:cNvPicPr>
            <a:picLocks noChangeAspect="1"/>
          </p:cNvPicPr>
          <p:nvPr/>
        </p:nvPicPr>
        <p:blipFill>
          <a:blip r:embed="rId6"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54547" y="5423015"/>
            <a:ext cx="1350286" cy="375608"/>
          </a:xfrm>
          <a:prstGeom prst="rect">
            <a:avLst/>
          </a:prstGeom>
        </p:spPr>
      </p:pic>
      <p:pic>
        <p:nvPicPr>
          <p:cNvPr id="77" name="Picture 97"/>
          <p:cNvPicPr>
            <a:picLocks noChangeAspect="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050395" y="3407574"/>
            <a:ext cx="1579788" cy="583524"/>
          </a:xfrm>
          <a:prstGeom prst="rect">
            <a:avLst/>
          </a:prstGeom>
        </p:spPr>
      </p:pic>
      <p:pic>
        <p:nvPicPr>
          <p:cNvPr id="78" name="Picture 98"/>
          <p:cNvPicPr>
            <a:picLocks noChangeAspect="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892571" y="3349641"/>
            <a:ext cx="874240" cy="699390"/>
          </a:xfrm>
          <a:prstGeom prst="rect">
            <a:avLst/>
          </a:prstGeom>
        </p:spPr>
      </p:pic>
      <p:pic>
        <p:nvPicPr>
          <p:cNvPr id="79" name="Picture 105"/>
          <p:cNvPicPr>
            <a:picLocks noChangeAspect="1"/>
          </p:cNvPicPr>
          <p:nvPr/>
        </p:nvPicPr>
        <p:blipFill>
          <a:blip r:embed="rId9" cstate="email">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600492" y="5306309"/>
            <a:ext cx="1415978" cy="609022"/>
          </a:xfrm>
          <a:prstGeom prst="rect">
            <a:avLst/>
          </a:prstGeom>
        </p:spPr>
      </p:pic>
      <p:pic>
        <p:nvPicPr>
          <p:cNvPr id="85" name="Picture 6" descr="Résultat de recherche d'images pour &quot;BFM business&quot;">
            <a:extLst>
              <a:ext uri="{FF2B5EF4-FFF2-40B4-BE49-F238E27FC236}">
                <a16:creationId xmlns:a16="http://schemas.microsoft.com/office/drawing/2014/main" id="{0EA4F14E-0561-4E37-936C-6BCB32421DBF}"/>
              </a:ext>
            </a:extLst>
          </p:cNvPr>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9513938" y="2239693"/>
            <a:ext cx="652702" cy="652702"/>
          </a:xfrm>
          <a:prstGeom prst="rect">
            <a:avLst/>
          </a:prstGeom>
          <a:noFill/>
          <a:extLst>
            <a:ext uri="{909E8E84-426E-40DD-AFC4-6F175D3DCCD1}">
              <a14:hiddenFill xmlns:a14="http://schemas.microsoft.com/office/drawing/2010/main">
                <a:solidFill>
                  <a:srgbClr val="FFFFFF"/>
                </a:solidFill>
              </a14:hiddenFill>
            </a:ext>
          </a:extLst>
        </p:spPr>
      </p:pic>
      <p:pic>
        <p:nvPicPr>
          <p:cNvPr id="90" name="Image 89">
            <a:extLst>
              <a:ext uri="{FF2B5EF4-FFF2-40B4-BE49-F238E27FC236}">
                <a16:creationId xmlns:a16="http://schemas.microsoft.com/office/drawing/2014/main" id="{90438538-7DDF-6247-8148-417CF1452327}"/>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379774" y="3284735"/>
            <a:ext cx="1857412" cy="829202"/>
          </a:xfrm>
          <a:prstGeom prst="rect">
            <a:avLst/>
          </a:prstGeom>
        </p:spPr>
      </p:pic>
      <p:pic>
        <p:nvPicPr>
          <p:cNvPr id="94" name="Image 93">
            <a:extLst>
              <a:ext uri="{FF2B5EF4-FFF2-40B4-BE49-F238E27FC236}">
                <a16:creationId xmlns:a16="http://schemas.microsoft.com/office/drawing/2014/main" id="{139CA13D-CE82-094D-8D5D-ED023AD7BCA3}"/>
              </a:ext>
            </a:extLst>
          </p:cNvPr>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4143104" y="5382166"/>
            <a:ext cx="1618783" cy="457306"/>
          </a:xfrm>
          <a:prstGeom prst="rect">
            <a:avLst/>
          </a:prstGeom>
        </p:spPr>
      </p:pic>
      <p:pic>
        <p:nvPicPr>
          <p:cNvPr id="95" name="Image 94">
            <a:extLst>
              <a:ext uri="{FF2B5EF4-FFF2-40B4-BE49-F238E27FC236}">
                <a16:creationId xmlns:a16="http://schemas.microsoft.com/office/drawing/2014/main" id="{0EAA7BD4-849D-0840-8080-1F7CC6ED918F}"/>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1519420" y="4227739"/>
            <a:ext cx="1578120" cy="883747"/>
          </a:xfrm>
          <a:prstGeom prst="rect">
            <a:avLst/>
          </a:prstGeom>
        </p:spPr>
      </p:pic>
      <p:pic>
        <p:nvPicPr>
          <p:cNvPr id="96" name="Image 95">
            <a:extLst>
              <a:ext uri="{FF2B5EF4-FFF2-40B4-BE49-F238E27FC236}">
                <a16:creationId xmlns:a16="http://schemas.microsoft.com/office/drawing/2014/main" id="{4F48285F-340F-A14A-861B-2E3F1CAA7B59}"/>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4359773" y="3461578"/>
            <a:ext cx="1185444" cy="475517"/>
          </a:xfrm>
          <a:prstGeom prst="rect">
            <a:avLst/>
          </a:prstGeom>
        </p:spPr>
      </p:pic>
      <p:pic>
        <p:nvPicPr>
          <p:cNvPr id="97" name="Image 96">
            <a:extLst>
              <a:ext uri="{FF2B5EF4-FFF2-40B4-BE49-F238E27FC236}">
                <a16:creationId xmlns:a16="http://schemas.microsoft.com/office/drawing/2014/main" id="{C8A26F34-E423-524B-979F-06B2DEBECF5B}"/>
              </a:ext>
            </a:extLst>
          </p:cNvPr>
          <p:cNvPicPr>
            <a:picLocks noChangeAspect="1"/>
          </p:cNvPicPr>
          <p:nvPr/>
        </p:nvPicPr>
        <p:blipFill>
          <a:blip r:embed="rId15" cstate="email">
            <a:extLst>
              <a:ext uri="{28A0092B-C50C-407E-A947-70E740481C1C}">
                <a14:useLocalDpi xmlns:a14="http://schemas.microsoft.com/office/drawing/2010/main"/>
              </a:ext>
            </a:extLst>
          </a:blip>
          <a:stretch>
            <a:fillRect/>
          </a:stretch>
        </p:blipFill>
        <p:spPr>
          <a:xfrm>
            <a:off x="9050397" y="5382166"/>
            <a:ext cx="1579786" cy="457306"/>
          </a:xfrm>
          <a:prstGeom prst="rect">
            <a:avLst/>
          </a:prstGeom>
        </p:spPr>
      </p:pic>
      <p:pic>
        <p:nvPicPr>
          <p:cNvPr id="98" name="Image 97">
            <a:extLst>
              <a:ext uri="{FF2B5EF4-FFF2-40B4-BE49-F238E27FC236}">
                <a16:creationId xmlns:a16="http://schemas.microsoft.com/office/drawing/2014/main" id="{F176F961-1941-ED4E-ACA4-6023D392328A}"/>
              </a:ext>
            </a:extLst>
          </p:cNvPr>
          <p:cNvPicPr>
            <a:picLocks noChangeAspect="1"/>
          </p:cNvPicPr>
          <p:nvPr/>
        </p:nvPicPr>
        <p:blipFill rotWithShape="1">
          <a:blip r:embed="rId16" cstate="email">
            <a:extLst>
              <a:ext uri="{28A0092B-C50C-407E-A947-70E740481C1C}">
                <a14:useLocalDpi xmlns:a14="http://schemas.microsoft.com/office/drawing/2010/main"/>
              </a:ext>
            </a:extLst>
          </a:blip>
          <a:srcRect/>
          <a:stretch/>
        </p:blipFill>
        <p:spPr>
          <a:xfrm>
            <a:off x="8711138" y="4442954"/>
            <a:ext cx="2258302" cy="453317"/>
          </a:xfrm>
          <a:prstGeom prst="rect">
            <a:avLst/>
          </a:prstGeom>
        </p:spPr>
      </p:pic>
      <p:sp>
        <p:nvSpPr>
          <p:cNvPr id="26" name="Sous-titre 2">
            <a:extLst>
              <a:ext uri="{FF2B5EF4-FFF2-40B4-BE49-F238E27FC236}">
                <a16:creationId xmlns:a16="http://schemas.microsoft.com/office/drawing/2014/main" id="{B1B7B66E-2A5F-4FAE-9FD4-A6EC86EFC697}"/>
              </a:ext>
            </a:extLst>
          </p:cNvPr>
          <p:cNvSpPr txBox="1">
            <a:spLocks/>
          </p:cNvSpPr>
          <p:nvPr/>
        </p:nvSpPr>
        <p:spPr>
          <a:xfrm>
            <a:off x="1379310" y="595126"/>
            <a:ext cx="8787329"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a:solidFill>
                  <a:schemeClr val="tx2"/>
                </a:solidFill>
                <a:latin typeface="Gill Sans MT" charset="0"/>
                <a:ea typeface="Gill Sans MT" charset="0"/>
                <a:cs typeface="Gill Sans MT" charset="0"/>
              </a:rPr>
              <a:t>Nous les accompagnons au quotidien</a:t>
            </a:r>
          </a:p>
        </p:txBody>
      </p:sp>
      <p:pic>
        <p:nvPicPr>
          <p:cNvPr id="2" name="Image 1">
            <a:extLst>
              <a:ext uri="{FF2B5EF4-FFF2-40B4-BE49-F238E27FC236}">
                <a16:creationId xmlns:a16="http://schemas.microsoft.com/office/drawing/2014/main" id="{6110C492-FCE8-A743-B299-782ADEC24FAA}"/>
              </a:ext>
            </a:extLst>
          </p:cNvPr>
          <p:cNvPicPr>
            <a:picLocks noChangeAspect="1"/>
          </p:cNvPicPr>
          <p:nvPr/>
        </p:nvPicPr>
        <p:blipFill rotWithShape="1">
          <a:blip r:embed="rId17" cstate="print">
            <a:extLst>
              <a:ext uri="{28A0092B-C50C-407E-A947-70E740481C1C}">
                <a14:useLocalDpi xmlns:a14="http://schemas.microsoft.com/office/drawing/2010/main"/>
              </a:ext>
            </a:extLst>
          </a:blip>
          <a:srcRect/>
          <a:stretch/>
        </p:blipFill>
        <p:spPr>
          <a:xfrm>
            <a:off x="6383705" y="4435058"/>
            <a:ext cx="1891970" cy="376968"/>
          </a:xfrm>
          <a:prstGeom prst="rect">
            <a:avLst/>
          </a:prstGeom>
        </p:spPr>
      </p:pic>
      <p:pic>
        <p:nvPicPr>
          <p:cNvPr id="3" name="Image 2">
            <a:extLst>
              <a:ext uri="{FF2B5EF4-FFF2-40B4-BE49-F238E27FC236}">
                <a16:creationId xmlns:a16="http://schemas.microsoft.com/office/drawing/2014/main" id="{B55C1696-BFC2-0949-AC25-140B86FC8F9A}"/>
              </a:ext>
            </a:extLst>
          </p:cNvPr>
          <p:cNvPicPr>
            <a:picLocks noChangeAspect="1"/>
          </p:cNvPicPr>
          <p:nvPr/>
        </p:nvPicPr>
        <p:blipFill rotWithShape="1">
          <a:blip r:embed="rId18" cstate="print">
            <a:extLst>
              <a:ext uri="{28A0092B-C50C-407E-A947-70E740481C1C}">
                <a14:useLocalDpi xmlns:a14="http://schemas.microsoft.com/office/drawing/2010/main"/>
              </a:ext>
            </a:extLst>
          </a:blip>
          <a:srcRect/>
          <a:stretch/>
        </p:blipFill>
        <p:spPr>
          <a:xfrm>
            <a:off x="4064452" y="4469645"/>
            <a:ext cx="1618783" cy="536549"/>
          </a:xfrm>
          <a:prstGeom prst="rect">
            <a:avLst/>
          </a:prstGeom>
        </p:spPr>
      </p:pic>
    </p:spTree>
    <p:extLst>
      <p:ext uri="{BB962C8B-B14F-4D97-AF65-F5344CB8AC3E}">
        <p14:creationId xmlns:p14="http://schemas.microsoft.com/office/powerpoint/2010/main" val="6605395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intérieur, table, plafond, chaise&#10;&#10;Description générée automatiquement">
            <a:extLst>
              <a:ext uri="{FF2B5EF4-FFF2-40B4-BE49-F238E27FC236}">
                <a16:creationId xmlns:a16="http://schemas.microsoft.com/office/drawing/2014/main" id="{85474458-2536-EE47-B7CF-F134F9F7AAC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70415" y="1810437"/>
            <a:ext cx="2560476" cy="1710000"/>
          </a:xfrm>
          <a:prstGeom prst="rect">
            <a:avLst/>
          </a:prstGeom>
        </p:spPr>
      </p:pic>
      <p:pic>
        <p:nvPicPr>
          <p:cNvPr id="5" name="Image 4">
            <a:extLst>
              <a:ext uri="{FF2B5EF4-FFF2-40B4-BE49-F238E27FC236}">
                <a16:creationId xmlns:a16="http://schemas.microsoft.com/office/drawing/2014/main" id="{78C12606-BB06-8F4F-AD1E-AECE9D8AAF2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348484" y="1810957"/>
            <a:ext cx="2565000" cy="1710000"/>
          </a:xfrm>
          <a:prstGeom prst="rect">
            <a:avLst/>
          </a:prstGeom>
        </p:spPr>
      </p:pic>
      <p:pic>
        <p:nvPicPr>
          <p:cNvPr id="4" name="Image 3" descr="Une image contenant intérieur, plafond, personne, gens&#10;&#10;Description générée automatiquement">
            <a:extLst>
              <a:ext uri="{FF2B5EF4-FFF2-40B4-BE49-F238E27FC236}">
                <a16:creationId xmlns:a16="http://schemas.microsoft.com/office/drawing/2014/main" id="{25C0A80B-2F85-5F44-B43F-8939750BB0A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487488" y="1810957"/>
            <a:ext cx="2564009" cy="1710000"/>
          </a:xfrm>
          <a:prstGeom prst="rect">
            <a:avLst/>
          </a:prstGeom>
        </p:spPr>
      </p:pic>
      <p:grpSp>
        <p:nvGrpSpPr>
          <p:cNvPr id="17" name="Grouper 16"/>
          <p:cNvGrpSpPr/>
          <p:nvPr/>
        </p:nvGrpSpPr>
        <p:grpSpPr>
          <a:xfrm>
            <a:off x="-1" y="6945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71" name="Sous-titre 2">
            <a:extLst>
              <a:ext uri="{FF2B5EF4-FFF2-40B4-BE49-F238E27FC236}">
                <a16:creationId xmlns:a16="http://schemas.microsoft.com/office/drawing/2014/main" id="{923A8943-F231-4E57-A00F-B7830CF49098}"/>
              </a:ext>
            </a:extLst>
          </p:cNvPr>
          <p:cNvSpPr txBox="1">
            <a:spLocks/>
          </p:cNvSpPr>
          <p:nvPr/>
        </p:nvSpPr>
        <p:spPr>
          <a:xfrm>
            <a:off x="1487488" y="1160759"/>
            <a:ext cx="3135539" cy="313932"/>
          </a:xfrm>
          <a:prstGeom prst="rect">
            <a:avLst/>
          </a:prstGeom>
        </p:spPr>
        <p:txBody>
          <a:bodyPr vert="horz" wrap="square" lIns="0" tIns="45720" rIns="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600" b="1" dirty="0">
                <a:solidFill>
                  <a:schemeClr val="tx2">
                    <a:lumMod val="60000"/>
                    <a:lumOff val="40000"/>
                  </a:schemeClr>
                </a:solidFill>
                <a:latin typeface="Century Gothic "/>
              </a:rPr>
              <a:t>Club &amp; Petit-déjeuner débats</a:t>
            </a:r>
          </a:p>
        </p:txBody>
      </p:sp>
      <p:sp>
        <p:nvSpPr>
          <p:cNvPr id="25" name="Rectangle 24">
            <a:extLst>
              <a:ext uri="{FF2B5EF4-FFF2-40B4-BE49-F238E27FC236}">
                <a16:creationId xmlns:a16="http://schemas.microsoft.com/office/drawing/2014/main" id="{5DFF948F-B6A5-8B49-ACFD-41ECBDCCEDD8}"/>
              </a:ext>
            </a:extLst>
          </p:cNvPr>
          <p:cNvSpPr/>
          <p:nvPr/>
        </p:nvSpPr>
        <p:spPr>
          <a:xfrm>
            <a:off x="1487488" y="3691469"/>
            <a:ext cx="2952000" cy="2431435"/>
          </a:xfrm>
          <a:prstGeom prst="rect">
            <a:avLst/>
          </a:prstGeom>
        </p:spPr>
        <p:txBody>
          <a:bodyPr wrap="square" lIns="0" tIns="0" rIns="0" bIns="0">
            <a:spAutoFit/>
          </a:bodyPr>
          <a:lstStyle/>
          <a:p>
            <a:pPr>
              <a:spcAft>
                <a:spcPts val="1200"/>
              </a:spcAft>
            </a:pPr>
            <a:r>
              <a:rPr lang="fr-FR" sz="1400" b="1" i="1" dirty="0">
                <a:solidFill>
                  <a:schemeClr val="accent1"/>
                </a:solidFill>
                <a:latin typeface="Gill Sans MT" charset="0"/>
                <a:ea typeface="Gill Sans MT" charset="0"/>
                <a:cs typeface="Gill Sans MT" charset="0"/>
              </a:rPr>
              <a:t>"Benchmarking &amp; partage </a:t>
            </a:r>
            <a:br>
              <a:rPr lang="fr-FR" sz="1400" b="1" i="1" dirty="0">
                <a:solidFill>
                  <a:schemeClr val="accent1"/>
                </a:solidFill>
                <a:latin typeface="Gill Sans MT" charset="0"/>
                <a:ea typeface="Gill Sans MT" charset="0"/>
                <a:cs typeface="Gill Sans MT" charset="0"/>
              </a:rPr>
            </a:br>
            <a:r>
              <a:rPr lang="fr-FR" sz="1400" b="1" i="1" dirty="0">
                <a:solidFill>
                  <a:schemeClr val="accent1"/>
                </a:solidFill>
                <a:latin typeface="Gill Sans MT" charset="0"/>
                <a:ea typeface="Gill Sans MT" charset="0"/>
                <a:cs typeface="Gill Sans MT" charset="0"/>
              </a:rPr>
              <a:t>de meilleures pratiques"</a:t>
            </a:r>
          </a:p>
          <a:p>
            <a:r>
              <a:rPr lang="fr-FR" sz="1200" dirty="0">
                <a:solidFill>
                  <a:schemeClr val="tx2"/>
                </a:solidFill>
                <a:latin typeface="Century Gothic" charset="0"/>
                <a:ea typeface="Century Gothic" charset="0"/>
                <a:cs typeface="Century Gothic" charset="0"/>
              </a:rPr>
              <a:t>Animer des « laboratoire à idées » pour être intégré en amont des réflexions de votre cible. Les petit-déjeuner débats permettent de créer une proximité relationnelle sans précédent auprès d’un réseau de relations de décideurs cibles. Le benchmark entre pairs est un des rares leviers aussi efficace pour générer de nouvelles opportunités commerciales.</a:t>
            </a:r>
          </a:p>
        </p:txBody>
      </p:sp>
      <p:sp>
        <p:nvSpPr>
          <p:cNvPr id="26" name="Rectangle 25">
            <a:extLst>
              <a:ext uri="{FF2B5EF4-FFF2-40B4-BE49-F238E27FC236}">
                <a16:creationId xmlns:a16="http://schemas.microsoft.com/office/drawing/2014/main" id="{EEE9FB0E-903B-B44B-A428-7CBA1FE49FDB}"/>
              </a:ext>
            </a:extLst>
          </p:cNvPr>
          <p:cNvSpPr/>
          <p:nvPr/>
        </p:nvSpPr>
        <p:spPr>
          <a:xfrm>
            <a:off x="4955167" y="3691469"/>
            <a:ext cx="2952000" cy="1846659"/>
          </a:xfrm>
          <a:prstGeom prst="rect">
            <a:avLst/>
          </a:prstGeom>
        </p:spPr>
        <p:txBody>
          <a:bodyPr wrap="square" lIns="0" tIns="0" rIns="0" bIns="0">
            <a:spAutoFit/>
          </a:bodyPr>
          <a:lstStyle/>
          <a:p>
            <a:pPr>
              <a:spcAft>
                <a:spcPts val="1200"/>
              </a:spcAft>
            </a:pPr>
            <a:r>
              <a:rPr lang="fr-FR" sz="1400" b="1" i="1" dirty="0">
                <a:solidFill>
                  <a:schemeClr val="accent6"/>
                </a:solidFill>
                <a:latin typeface="Gill Sans MT" charset="0"/>
                <a:ea typeface="Gill Sans MT" charset="0"/>
                <a:cs typeface="Gill Sans MT" charset="0"/>
              </a:rPr>
              <a:t>"Un cadre confidentiel &amp; exclusif"</a:t>
            </a:r>
          </a:p>
          <a:p>
            <a:r>
              <a:rPr lang="fr-FR" sz="1200" dirty="0">
                <a:solidFill>
                  <a:schemeClr val="tx2"/>
                </a:solidFill>
                <a:latin typeface="Century Gothic" charset="0"/>
                <a:ea typeface="Century Gothic" charset="0"/>
                <a:cs typeface="Century Gothic" charset="0"/>
              </a:rPr>
              <a:t>Organiser des occasions de rencontres exclusives avec votre cible « VIP » dans un cadre confidentiel et exceptionnel. Ces opportunités permettront ainsi de créer une extraordinaire proximité relationnelle avec des décideurs clés au-delà d’une relation purement commerciale.</a:t>
            </a:r>
          </a:p>
        </p:txBody>
      </p:sp>
      <p:sp>
        <p:nvSpPr>
          <p:cNvPr id="27" name="Rectangle 26">
            <a:extLst>
              <a:ext uri="{FF2B5EF4-FFF2-40B4-BE49-F238E27FC236}">
                <a16:creationId xmlns:a16="http://schemas.microsoft.com/office/drawing/2014/main" id="{E6ACD193-EE98-C843-9E40-1BC5C3D164FC}"/>
              </a:ext>
            </a:extLst>
          </p:cNvPr>
          <p:cNvSpPr/>
          <p:nvPr/>
        </p:nvSpPr>
        <p:spPr>
          <a:xfrm>
            <a:off x="8348484" y="3691469"/>
            <a:ext cx="2952000" cy="2031325"/>
          </a:xfrm>
          <a:prstGeom prst="rect">
            <a:avLst/>
          </a:prstGeom>
        </p:spPr>
        <p:txBody>
          <a:bodyPr wrap="square" lIns="0" tIns="0" rIns="0" bIns="0">
            <a:spAutoFit/>
          </a:bodyPr>
          <a:lstStyle/>
          <a:p>
            <a:pPr>
              <a:spcAft>
                <a:spcPts val="1200"/>
              </a:spcAft>
            </a:pPr>
            <a:r>
              <a:rPr lang="fr-FR" sz="1400" b="1" i="1" dirty="0">
                <a:solidFill>
                  <a:schemeClr val="accent5"/>
                </a:solidFill>
                <a:latin typeface="Gill Sans MT" charset="0"/>
                <a:ea typeface="Gill Sans MT" charset="0"/>
                <a:cs typeface="Gill Sans MT" charset="0"/>
              </a:rPr>
              <a:t>"Moment convivial de networking"</a:t>
            </a:r>
          </a:p>
          <a:p>
            <a:r>
              <a:rPr lang="fr-FR" sz="1200" dirty="0">
                <a:solidFill>
                  <a:schemeClr val="tx2"/>
                </a:solidFill>
                <a:latin typeface="Century Gothic" charset="0"/>
                <a:ea typeface="Century Gothic" charset="0"/>
                <a:cs typeface="Century Gothic" charset="0"/>
              </a:rPr>
              <a:t>Offrir une expérience singulière à travers une sélection de cuvées prestigieuses et partager l’histoire de grands crus qui ne laissent personne indifférent. Les « afterworks » ou « </a:t>
            </a:r>
            <a:r>
              <a:rPr lang="fr-FR" sz="1200" dirty="0" err="1">
                <a:solidFill>
                  <a:schemeClr val="tx2"/>
                </a:solidFill>
                <a:latin typeface="Century Gothic" charset="0"/>
                <a:ea typeface="Century Gothic" charset="0"/>
                <a:cs typeface="Century Gothic" charset="0"/>
              </a:rPr>
              <a:t>wine</a:t>
            </a:r>
            <a:r>
              <a:rPr lang="fr-FR" sz="1200" dirty="0">
                <a:solidFill>
                  <a:schemeClr val="tx2"/>
                </a:solidFill>
                <a:latin typeface="Century Gothic" charset="0"/>
                <a:ea typeface="Century Gothic" charset="0"/>
                <a:cs typeface="Century Gothic" charset="0"/>
              </a:rPr>
              <a:t> </a:t>
            </a:r>
            <a:r>
              <a:rPr lang="fr-FR" sz="1200" dirty="0" err="1">
                <a:solidFill>
                  <a:schemeClr val="tx2"/>
                </a:solidFill>
                <a:latin typeface="Century Gothic" charset="0"/>
                <a:ea typeface="Century Gothic" charset="0"/>
                <a:cs typeface="Century Gothic" charset="0"/>
              </a:rPr>
              <a:t>tasting</a:t>
            </a:r>
            <a:r>
              <a:rPr lang="fr-FR" sz="1200" dirty="0">
                <a:solidFill>
                  <a:schemeClr val="tx2"/>
                </a:solidFill>
                <a:latin typeface="Century Gothic" charset="0"/>
                <a:ea typeface="Century Gothic" charset="0"/>
                <a:cs typeface="Century Gothic" charset="0"/>
              </a:rPr>
              <a:t> » sont des occasions uniques de resserrer les liens avec vos clients et vos prospects dans une véritable atmosphère qui sublime le networking.</a:t>
            </a:r>
          </a:p>
        </p:txBody>
      </p:sp>
      <p:sp>
        <p:nvSpPr>
          <p:cNvPr id="28" name="Sous-titre 2">
            <a:extLst>
              <a:ext uri="{FF2B5EF4-FFF2-40B4-BE49-F238E27FC236}">
                <a16:creationId xmlns:a16="http://schemas.microsoft.com/office/drawing/2014/main" id="{923A8943-F231-4E57-A00F-B7830CF49098}"/>
              </a:ext>
            </a:extLst>
          </p:cNvPr>
          <p:cNvSpPr txBox="1">
            <a:spLocks/>
          </p:cNvSpPr>
          <p:nvPr/>
        </p:nvSpPr>
        <p:spPr>
          <a:xfrm>
            <a:off x="4955167" y="1160759"/>
            <a:ext cx="3135539" cy="313932"/>
          </a:xfrm>
          <a:prstGeom prst="rect">
            <a:avLst/>
          </a:prstGeom>
        </p:spPr>
        <p:txBody>
          <a:bodyPr vert="horz" wrap="square" lIns="0" tIns="45720" rIns="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600" b="1" dirty="0">
                <a:solidFill>
                  <a:schemeClr val="tx2">
                    <a:lumMod val="60000"/>
                    <a:lumOff val="40000"/>
                  </a:schemeClr>
                </a:solidFill>
                <a:latin typeface="Century Gothic "/>
              </a:rPr>
              <a:t>Cercle &amp; Dîners débats</a:t>
            </a:r>
          </a:p>
        </p:txBody>
      </p:sp>
      <p:sp>
        <p:nvSpPr>
          <p:cNvPr id="29" name="Sous-titre 2">
            <a:extLst>
              <a:ext uri="{FF2B5EF4-FFF2-40B4-BE49-F238E27FC236}">
                <a16:creationId xmlns:a16="http://schemas.microsoft.com/office/drawing/2014/main" id="{923A8943-F231-4E57-A00F-B7830CF49098}"/>
              </a:ext>
            </a:extLst>
          </p:cNvPr>
          <p:cNvSpPr txBox="1">
            <a:spLocks/>
          </p:cNvSpPr>
          <p:nvPr/>
        </p:nvSpPr>
        <p:spPr>
          <a:xfrm>
            <a:off x="8348484" y="1160759"/>
            <a:ext cx="3135539" cy="313932"/>
          </a:xfrm>
          <a:prstGeom prst="rect">
            <a:avLst/>
          </a:prstGeom>
        </p:spPr>
        <p:txBody>
          <a:bodyPr vert="horz" wrap="square" lIns="0" tIns="45720" rIns="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600" b="1" dirty="0">
                <a:solidFill>
                  <a:schemeClr val="tx2">
                    <a:lumMod val="60000"/>
                    <a:lumOff val="40000"/>
                  </a:schemeClr>
                </a:solidFill>
                <a:latin typeface="Century Gothic "/>
              </a:rPr>
              <a:t>Dégustations de vin</a:t>
            </a:r>
          </a:p>
        </p:txBody>
      </p:sp>
      <p:grpSp>
        <p:nvGrpSpPr>
          <p:cNvPr id="2" name="Grouper 1"/>
          <p:cNvGrpSpPr>
            <a:grpSpLocks noChangeAspect="1"/>
          </p:cNvGrpSpPr>
          <p:nvPr/>
        </p:nvGrpSpPr>
        <p:grpSpPr>
          <a:xfrm>
            <a:off x="2822805" y="1588640"/>
            <a:ext cx="193233" cy="262510"/>
            <a:chOff x="2822806" y="1512214"/>
            <a:chExt cx="245707" cy="333799"/>
          </a:xfrm>
        </p:grpSpPr>
        <p:sp>
          <p:nvSpPr>
            <p:cNvPr id="33" name="Rectangle 17"/>
            <p:cNvSpPr/>
            <p:nvPr/>
          </p:nvSpPr>
          <p:spPr>
            <a:xfrm rot="8100000">
              <a:off x="2822807" y="1512214"/>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34" name="Rectangle 17"/>
            <p:cNvSpPr/>
            <p:nvPr/>
          </p:nvSpPr>
          <p:spPr>
            <a:xfrm rot="8100000">
              <a:off x="2822806" y="1600307"/>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nvGrpSpPr>
          <p:cNvPr id="35" name="Grouper 34"/>
          <p:cNvGrpSpPr>
            <a:grpSpLocks noChangeAspect="1"/>
          </p:cNvGrpSpPr>
          <p:nvPr/>
        </p:nvGrpSpPr>
        <p:grpSpPr>
          <a:xfrm>
            <a:off x="6316724" y="1588640"/>
            <a:ext cx="193233" cy="262510"/>
            <a:chOff x="2822806" y="1512214"/>
            <a:chExt cx="245707" cy="333799"/>
          </a:xfrm>
        </p:grpSpPr>
        <p:sp>
          <p:nvSpPr>
            <p:cNvPr id="36" name="Rectangle 17"/>
            <p:cNvSpPr/>
            <p:nvPr/>
          </p:nvSpPr>
          <p:spPr>
            <a:xfrm rot="8100000">
              <a:off x="2822807" y="1512214"/>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37" name="Rectangle 17"/>
            <p:cNvSpPr/>
            <p:nvPr/>
          </p:nvSpPr>
          <p:spPr>
            <a:xfrm rot="8100000">
              <a:off x="2822806" y="1600307"/>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nvGrpSpPr>
          <p:cNvPr id="38" name="Grouper 37"/>
          <p:cNvGrpSpPr>
            <a:grpSpLocks noChangeAspect="1"/>
          </p:cNvGrpSpPr>
          <p:nvPr/>
        </p:nvGrpSpPr>
        <p:grpSpPr>
          <a:xfrm>
            <a:off x="9710041" y="1588640"/>
            <a:ext cx="193233" cy="262510"/>
            <a:chOff x="2822806" y="1512214"/>
            <a:chExt cx="245707" cy="333799"/>
          </a:xfrm>
        </p:grpSpPr>
        <p:sp>
          <p:nvSpPr>
            <p:cNvPr id="39" name="Rectangle 17"/>
            <p:cNvSpPr/>
            <p:nvPr/>
          </p:nvSpPr>
          <p:spPr>
            <a:xfrm rot="8100000">
              <a:off x="2822807" y="1512214"/>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40" name="Rectangle 17"/>
            <p:cNvSpPr/>
            <p:nvPr/>
          </p:nvSpPr>
          <p:spPr>
            <a:xfrm rot="8100000">
              <a:off x="2822806" y="1600307"/>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sp>
        <p:nvSpPr>
          <p:cNvPr id="42" name="Sous-titre 2">
            <a:extLst>
              <a:ext uri="{FF2B5EF4-FFF2-40B4-BE49-F238E27FC236}">
                <a16:creationId xmlns:a16="http://schemas.microsoft.com/office/drawing/2014/main" id="{B1B7B66E-2A5F-4FAE-9FD4-A6EC86EFC697}"/>
              </a:ext>
            </a:extLst>
          </p:cNvPr>
          <p:cNvSpPr txBox="1">
            <a:spLocks/>
          </p:cNvSpPr>
          <p:nvPr/>
        </p:nvSpPr>
        <p:spPr>
          <a:xfrm>
            <a:off x="1379310" y="595126"/>
            <a:ext cx="8787329"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Nos réalisations</a:t>
            </a:r>
          </a:p>
        </p:txBody>
      </p:sp>
    </p:spTree>
    <p:extLst>
      <p:ext uri="{BB962C8B-B14F-4D97-AF65-F5344CB8AC3E}">
        <p14:creationId xmlns:p14="http://schemas.microsoft.com/office/powerpoint/2010/main" val="20805783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Une image contenant intérieur, plancher, plafond, scène&#10;&#10;Description générée automatiquement">
            <a:extLst>
              <a:ext uri="{FF2B5EF4-FFF2-40B4-BE49-F238E27FC236}">
                <a16:creationId xmlns:a16="http://schemas.microsoft.com/office/drawing/2014/main" id="{7EE0C521-ED77-AF43-81B8-A7D773A38B3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881209" y="1810957"/>
            <a:ext cx="2568021" cy="1710000"/>
          </a:xfrm>
          <a:prstGeom prst="rect">
            <a:avLst/>
          </a:prstGeom>
        </p:spPr>
      </p:pic>
      <p:grpSp>
        <p:nvGrpSpPr>
          <p:cNvPr id="17" name="Grouper 16"/>
          <p:cNvGrpSpPr/>
          <p:nvPr/>
        </p:nvGrpSpPr>
        <p:grpSpPr>
          <a:xfrm>
            <a:off x="-1" y="6945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71" name="Sous-titre 2">
            <a:extLst>
              <a:ext uri="{FF2B5EF4-FFF2-40B4-BE49-F238E27FC236}">
                <a16:creationId xmlns:a16="http://schemas.microsoft.com/office/drawing/2014/main" id="{923A8943-F231-4E57-A00F-B7830CF49098}"/>
              </a:ext>
            </a:extLst>
          </p:cNvPr>
          <p:cNvSpPr txBox="1">
            <a:spLocks/>
          </p:cNvSpPr>
          <p:nvPr/>
        </p:nvSpPr>
        <p:spPr>
          <a:xfrm>
            <a:off x="1487488" y="1160759"/>
            <a:ext cx="3135539" cy="313932"/>
          </a:xfrm>
          <a:prstGeom prst="rect">
            <a:avLst/>
          </a:prstGeom>
        </p:spPr>
        <p:txBody>
          <a:bodyPr vert="horz" wrap="square" lIns="0" tIns="45720" rIns="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600" b="1" dirty="0">
                <a:solidFill>
                  <a:schemeClr val="tx2">
                    <a:lumMod val="60000"/>
                    <a:lumOff val="40000"/>
                  </a:schemeClr>
                </a:solidFill>
                <a:latin typeface="Century Gothic "/>
              </a:rPr>
              <a:t>Conférences</a:t>
            </a:r>
          </a:p>
        </p:txBody>
      </p:sp>
      <p:sp>
        <p:nvSpPr>
          <p:cNvPr id="25" name="Rectangle 24">
            <a:extLst>
              <a:ext uri="{FF2B5EF4-FFF2-40B4-BE49-F238E27FC236}">
                <a16:creationId xmlns:a16="http://schemas.microsoft.com/office/drawing/2014/main" id="{5DFF948F-B6A5-8B49-ACFD-41ECBDCCEDD8}"/>
              </a:ext>
            </a:extLst>
          </p:cNvPr>
          <p:cNvSpPr/>
          <p:nvPr/>
        </p:nvSpPr>
        <p:spPr>
          <a:xfrm>
            <a:off x="1487488" y="3691469"/>
            <a:ext cx="2952000" cy="2431435"/>
          </a:xfrm>
          <a:prstGeom prst="rect">
            <a:avLst/>
          </a:prstGeom>
        </p:spPr>
        <p:txBody>
          <a:bodyPr wrap="square" lIns="0" tIns="0" rIns="0" bIns="0">
            <a:spAutoFit/>
          </a:bodyPr>
          <a:lstStyle/>
          <a:p>
            <a:pPr>
              <a:spcAft>
                <a:spcPts val="1200"/>
              </a:spcAft>
            </a:pPr>
            <a:r>
              <a:rPr lang="fr-FR" sz="1400" b="1" i="1" dirty="0">
                <a:solidFill>
                  <a:schemeClr val="bg2"/>
                </a:solidFill>
                <a:latin typeface="Gill Sans MT" charset="0"/>
                <a:ea typeface="Gill Sans MT" charset="0"/>
                <a:cs typeface="Gill Sans MT" charset="0"/>
              </a:rPr>
              <a:t>"Projeter sa notoriété et son écosystème"</a:t>
            </a:r>
          </a:p>
          <a:p>
            <a:r>
              <a:rPr lang="fr-FR" sz="1200" dirty="0">
                <a:solidFill>
                  <a:schemeClr val="tx2"/>
                </a:solidFill>
                <a:latin typeface="Century Gothic" charset="0"/>
                <a:ea typeface="Century Gothic" charset="0"/>
                <a:cs typeface="Century Gothic" charset="0"/>
              </a:rPr>
              <a:t>Fédérer son écosystème et projeter sa vision devant une audience allant de 150 à 600 personnes pour affiner sa position. L’organisation de conférences comprend la création du programme, l’identification des intervenants, la fédération d’un écosystème de partenaires et surtout la gestion complète des invitations grâce à notre réseau de relations. </a:t>
            </a:r>
          </a:p>
        </p:txBody>
      </p:sp>
      <p:sp>
        <p:nvSpPr>
          <p:cNvPr id="26" name="Rectangle 25">
            <a:extLst>
              <a:ext uri="{FF2B5EF4-FFF2-40B4-BE49-F238E27FC236}">
                <a16:creationId xmlns:a16="http://schemas.microsoft.com/office/drawing/2014/main" id="{EEE9FB0E-903B-B44B-A428-7CBA1FE49FDB}"/>
              </a:ext>
            </a:extLst>
          </p:cNvPr>
          <p:cNvSpPr/>
          <p:nvPr/>
        </p:nvSpPr>
        <p:spPr>
          <a:xfrm>
            <a:off x="4955167" y="3691469"/>
            <a:ext cx="2952000" cy="1661993"/>
          </a:xfrm>
          <a:prstGeom prst="rect">
            <a:avLst/>
          </a:prstGeom>
        </p:spPr>
        <p:txBody>
          <a:bodyPr wrap="square" lIns="0" tIns="0" rIns="0" bIns="0">
            <a:spAutoFit/>
          </a:bodyPr>
          <a:lstStyle/>
          <a:p>
            <a:pPr>
              <a:spcAft>
                <a:spcPts val="1200"/>
              </a:spcAft>
            </a:pPr>
            <a:r>
              <a:rPr lang="fr-FR" sz="1400" b="1" i="1" dirty="0">
                <a:solidFill>
                  <a:schemeClr val="accent4"/>
                </a:solidFill>
                <a:latin typeface="Gill Sans MT" charset="0"/>
                <a:ea typeface="Gill Sans MT" charset="0"/>
                <a:cs typeface="Gill Sans MT" charset="0"/>
              </a:rPr>
              <a:t>"</a:t>
            </a:r>
            <a:r>
              <a:rPr lang="fr-FR" sz="1400" b="1" i="1" dirty="0" err="1">
                <a:solidFill>
                  <a:schemeClr val="accent4"/>
                </a:solidFill>
                <a:latin typeface="Gill Sans MT" charset="0"/>
                <a:ea typeface="Gill Sans MT" charset="0"/>
                <a:cs typeface="Gill Sans MT" charset="0"/>
              </a:rPr>
              <a:t>xxxxxxx</a:t>
            </a:r>
            <a:r>
              <a:rPr lang="fr-FR" sz="1400" b="1" i="1" dirty="0">
                <a:solidFill>
                  <a:schemeClr val="accent4"/>
                </a:solidFill>
                <a:latin typeface="Gill Sans MT" charset="0"/>
                <a:ea typeface="Gill Sans MT" charset="0"/>
                <a:cs typeface="Gill Sans MT" charset="0"/>
              </a:rPr>
              <a:t>"</a:t>
            </a:r>
          </a:p>
          <a:p>
            <a:r>
              <a:rPr lang="fr-FR" sz="1200" dirty="0" err="1">
                <a:solidFill>
                  <a:schemeClr val="tx2"/>
                </a:solidFill>
                <a:latin typeface="Century Gothic" charset="0"/>
                <a:ea typeface="Century Gothic" charset="0"/>
                <a:cs typeface="Century Gothic" charset="0"/>
              </a:rPr>
              <a:t>xxxxxxxx</a:t>
            </a:r>
            <a:endParaRPr lang="fr-FR" sz="1200" dirty="0">
              <a:solidFill>
                <a:schemeClr val="tx2"/>
              </a:solidFill>
              <a:latin typeface="Century Gothic" charset="0"/>
              <a:ea typeface="Century Gothic" charset="0"/>
              <a:cs typeface="Century Gothic" charset="0"/>
            </a:endParaRPr>
          </a:p>
          <a:p>
            <a:r>
              <a:rPr lang="fr-FR" sz="1200" dirty="0" err="1">
                <a:solidFill>
                  <a:schemeClr val="tx2"/>
                </a:solidFill>
                <a:latin typeface="Century Gothic" charset="0"/>
                <a:ea typeface="Century Gothic" charset="0"/>
                <a:cs typeface="Century Gothic" charset="0"/>
              </a:rPr>
              <a:t>xxxxxxxx</a:t>
            </a:r>
            <a:endParaRPr lang="fr-FR" sz="1200" dirty="0">
              <a:solidFill>
                <a:schemeClr val="tx2"/>
              </a:solidFill>
              <a:latin typeface="Century Gothic" charset="0"/>
              <a:ea typeface="Century Gothic" charset="0"/>
              <a:cs typeface="Century Gothic" charset="0"/>
            </a:endParaRPr>
          </a:p>
          <a:p>
            <a:r>
              <a:rPr lang="fr-FR" sz="1200" dirty="0" err="1">
                <a:solidFill>
                  <a:schemeClr val="tx2"/>
                </a:solidFill>
                <a:latin typeface="Century Gothic" charset="0"/>
                <a:ea typeface="Century Gothic" charset="0"/>
                <a:cs typeface="Century Gothic" charset="0"/>
              </a:rPr>
              <a:t>xxxxxxxx</a:t>
            </a:r>
            <a:endParaRPr lang="fr-FR" sz="1200" dirty="0">
              <a:solidFill>
                <a:schemeClr val="tx2"/>
              </a:solidFill>
              <a:latin typeface="Century Gothic" charset="0"/>
              <a:ea typeface="Century Gothic" charset="0"/>
              <a:cs typeface="Century Gothic" charset="0"/>
            </a:endParaRPr>
          </a:p>
          <a:p>
            <a:r>
              <a:rPr lang="fr-FR" sz="1200" dirty="0" err="1">
                <a:solidFill>
                  <a:schemeClr val="tx2"/>
                </a:solidFill>
                <a:latin typeface="Century Gothic" charset="0"/>
                <a:ea typeface="Century Gothic" charset="0"/>
                <a:cs typeface="Century Gothic" charset="0"/>
              </a:rPr>
              <a:t>xxxxxxxx</a:t>
            </a:r>
            <a:endParaRPr lang="fr-FR" sz="1200" dirty="0">
              <a:solidFill>
                <a:schemeClr val="tx2"/>
              </a:solidFill>
              <a:latin typeface="Century Gothic" charset="0"/>
              <a:ea typeface="Century Gothic" charset="0"/>
              <a:cs typeface="Century Gothic" charset="0"/>
            </a:endParaRPr>
          </a:p>
          <a:p>
            <a:r>
              <a:rPr lang="fr-FR" sz="1200" dirty="0" err="1">
                <a:solidFill>
                  <a:schemeClr val="tx2"/>
                </a:solidFill>
                <a:latin typeface="Century Gothic" charset="0"/>
                <a:ea typeface="Century Gothic" charset="0"/>
                <a:cs typeface="Century Gothic" charset="0"/>
              </a:rPr>
              <a:t>xxxxxxxx</a:t>
            </a:r>
            <a:endParaRPr lang="fr-FR" sz="1200" dirty="0">
              <a:solidFill>
                <a:schemeClr val="tx2"/>
              </a:solidFill>
              <a:latin typeface="Century Gothic" charset="0"/>
              <a:ea typeface="Century Gothic" charset="0"/>
              <a:cs typeface="Century Gothic" charset="0"/>
            </a:endParaRPr>
          </a:p>
          <a:p>
            <a:r>
              <a:rPr lang="fr-FR" sz="1200" dirty="0" err="1">
                <a:solidFill>
                  <a:schemeClr val="tx2"/>
                </a:solidFill>
                <a:latin typeface="Century Gothic" charset="0"/>
                <a:ea typeface="Century Gothic" charset="0"/>
                <a:cs typeface="Century Gothic" charset="0"/>
              </a:rPr>
              <a:t>xxxxxxxx</a:t>
            </a:r>
            <a:endParaRPr lang="fr-FR" sz="1200" dirty="0">
              <a:solidFill>
                <a:schemeClr val="tx2"/>
              </a:solidFill>
              <a:latin typeface="Century Gothic" charset="0"/>
              <a:ea typeface="Century Gothic" charset="0"/>
              <a:cs typeface="Century Gothic" charset="0"/>
            </a:endParaRPr>
          </a:p>
          <a:p>
            <a:r>
              <a:rPr lang="fr-FR" sz="1200" dirty="0" err="1">
                <a:solidFill>
                  <a:schemeClr val="tx2"/>
                </a:solidFill>
                <a:latin typeface="Century Gothic" charset="0"/>
                <a:ea typeface="Century Gothic" charset="0"/>
                <a:cs typeface="Century Gothic" charset="0"/>
              </a:rPr>
              <a:t>xxxxxxxx</a:t>
            </a:r>
            <a:endParaRPr lang="fr-FR" sz="1200" dirty="0">
              <a:solidFill>
                <a:schemeClr val="tx2"/>
              </a:solidFill>
              <a:latin typeface="Century Gothic" charset="0"/>
              <a:ea typeface="Century Gothic" charset="0"/>
              <a:cs typeface="Century Gothic" charset="0"/>
            </a:endParaRPr>
          </a:p>
        </p:txBody>
      </p:sp>
      <p:sp>
        <p:nvSpPr>
          <p:cNvPr id="27" name="Rectangle 26">
            <a:extLst>
              <a:ext uri="{FF2B5EF4-FFF2-40B4-BE49-F238E27FC236}">
                <a16:creationId xmlns:a16="http://schemas.microsoft.com/office/drawing/2014/main" id="{E6ACD193-EE98-C843-9E40-1BC5C3D164FC}"/>
              </a:ext>
            </a:extLst>
          </p:cNvPr>
          <p:cNvSpPr/>
          <p:nvPr/>
        </p:nvSpPr>
        <p:spPr>
          <a:xfrm>
            <a:off x="8348484" y="3691469"/>
            <a:ext cx="2952000" cy="2400657"/>
          </a:xfrm>
          <a:prstGeom prst="rect">
            <a:avLst/>
          </a:prstGeom>
        </p:spPr>
        <p:txBody>
          <a:bodyPr wrap="square" lIns="0" tIns="0" rIns="0" bIns="0">
            <a:spAutoFit/>
          </a:bodyPr>
          <a:lstStyle/>
          <a:p>
            <a:pPr>
              <a:spcAft>
                <a:spcPts val="1200"/>
              </a:spcAft>
            </a:pPr>
            <a:r>
              <a:rPr lang="fr-FR" sz="1400" b="1" i="1" dirty="0">
                <a:solidFill>
                  <a:schemeClr val="accent3"/>
                </a:solidFill>
                <a:latin typeface="Gill Sans MT" charset="0"/>
                <a:ea typeface="Gill Sans MT" charset="0"/>
                <a:cs typeface="Gill Sans MT" charset="0"/>
              </a:rPr>
              <a:t>"Diffuser un contenu de haut niveau"</a:t>
            </a:r>
          </a:p>
          <a:p>
            <a:r>
              <a:rPr lang="fr-FR" sz="1200" dirty="0">
                <a:solidFill>
                  <a:schemeClr val="tx2"/>
                </a:solidFill>
                <a:latin typeface="Century Gothic" charset="0"/>
                <a:ea typeface="Century Gothic" charset="0"/>
                <a:cs typeface="Century Gothic" charset="0"/>
              </a:rPr>
              <a:t>S’appuyer sur des anciens consultants et journalistes pour extraire, rédiger et diffuser du contenu pertinent de haut niveau auprès de cibles identifiées. Réalisation d’enquêtes, interviews de clients et prospects, élaboration de baromètres, rédaction de livres blancs… La création de contenus de qualité permet de confirmer votre expertise sur le marché et de déployer des campagnes marketing 360°.</a:t>
            </a:r>
          </a:p>
        </p:txBody>
      </p:sp>
      <p:sp>
        <p:nvSpPr>
          <p:cNvPr id="28" name="Sous-titre 2">
            <a:extLst>
              <a:ext uri="{FF2B5EF4-FFF2-40B4-BE49-F238E27FC236}">
                <a16:creationId xmlns:a16="http://schemas.microsoft.com/office/drawing/2014/main" id="{923A8943-F231-4E57-A00F-B7830CF49098}"/>
              </a:ext>
            </a:extLst>
          </p:cNvPr>
          <p:cNvSpPr txBox="1">
            <a:spLocks/>
          </p:cNvSpPr>
          <p:nvPr/>
        </p:nvSpPr>
        <p:spPr>
          <a:xfrm>
            <a:off x="4955167" y="1160759"/>
            <a:ext cx="3135539" cy="313932"/>
          </a:xfrm>
          <a:prstGeom prst="rect">
            <a:avLst/>
          </a:prstGeom>
        </p:spPr>
        <p:txBody>
          <a:bodyPr vert="horz" wrap="square" lIns="0" tIns="45720" rIns="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600" b="1" dirty="0">
                <a:solidFill>
                  <a:schemeClr val="tx2">
                    <a:lumMod val="60000"/>
                    <a:lumOff val="40000"/>
                  </a:schemeClr>
                </a:solidFill>
                <a:latin typeface="Century Gothic "/>
              </a:rPr>
              <a:t>Awards</a:t>
            </a:r>
          </a:p>
        </p:txBody>
      </p:sp>
      <p:sp>
        <p:nvSpPr>
          <p:cNvPr id="29" name="Sous-titre 2">
            <a:extLst>
              <a:ext uri="{FF2B5EF4-FFF2-40B4-BE49-F238E27FC236}">
                <a16:creationId xmlns:a16="http://schemas.microsoft.com/office/drawing/2014/main" id="{923A8943-F231-4E57-A00F-B7830CF49098}"/>
              </a:ext>
            </a:extLst>
          </p:cNvPr>
          <p:cNvSpPr txBox="1">
            <a:spLocks/>
          </p:cNvSpPr>
          <p:nvPr/>
        </p:nvSpPr>
        <p:spPr>
          <a:xfrm>
            <a:off x="8348484" y="1160759"/>
            <a:ext cx="3135539" cy="313932"/>
          </a:xfrm>
          <a:prstGeom prst="rect">
            <a:avLst/>
          </a:prstGeom>
        </p:spPr>
        <p:txBody>
          <a:bodyPr vert="horz" wrap="square" lIns="0" tIns="45720" rIns="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600" b="1" dirty="0">
                <a:solidFill>
                  <a:schemeClr val="tx2">
                    <a:lumMod val="60000"/>
                    <a:lumOff val="40000"/>
                  </a:schemeClr>
                </a:solidFill>
                <a:latin typeface="Century Gothic "/>
              </a:rPr>
              <a:t>Guides &amp; Livres blancs</a:t>
            </a:r>
          </a:p>
        </p:txBody>
      </p:sp>
      <p:sp>
        <p:nvSpPr>
          <p:cNvPr id="30" name="Rectangle 29">
            <a:extLst>
              <a:ext uri="{FF2B5EF4-FFF2-40B4-BE49-F238E27FC236}">
                <a16:creationId xmlns:a16="http://schemas.microsoft.com/office/drawing/2014/main" id="{2041EB28-AE13-F545-A51A-88014C92DAA6}"/>
              </a:ext>
            </a:extLst>
          </p:cNvPr>
          <p:cNvSpPr/>
          <p:nvPr/>
        </p:nvSpPr>
        <p:spPr>
          <a:xfrm>
            <a:off x="1487488" y="1812170"/>
            <a:ext cx="2916346" cy="170878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2">
                    <a:lumMod val="40000"/>
                    <a:lumOff val="60000"/>
                  </a:schemeClr>
                </a:solidFill>
                <a:latin typeface="Century Gothic" charset="0"/>
                <a:ea typeface="Century Gothic" charset="0"/>
                <a:cs typeface="Century Gothic" charset="0"/>
              </a:rPr>
              <a:t>PHOTO FOF 2019</a:t>
            </a:r>
          </a:p>
        </p:txBody>
      </p:sp>
      <p:sp>
        <p:nvSpPr>
          <p:cNvPr id="32" name="Rectangle 31">
            <a:extLst>
              <a:ext uri="{FF2B5EF4-FFF2-40B4-BE49-F238E27FC236}">
                <a16:creationId xmlns:a16="http://schemas.microsoft.com/office/drawing/2014/main" id="{2041EB28-AE13-F545-A51A-88014C92DAA6}"/>
              </a:ext>
            </a:extLst>
          </p:cNvPr>
          <p:cNvSpPr/>
          <p:nvPr/>
        </p:nvSpPr>
        <p:spPr>
          <a:xfrm>
            <a:off x="8348484" y="1812170"/>
            <a:ext cx="2916346" cy="1708787"/>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200" dirty="0">
                <a:solidFill>
                  <a:schemeClr val="tx2">
                    <a:lumMod val="40000"/>
                    <a:lumOff val="60000"/>
                  </a:schemeClr>
                </a:solidFill>
                <a:latin typeface="Century Gothic" charset="0"/>
                <a:ea typeface="Century Gothic" charset="0"/>
                <a:cs typeface="Century Gothic" charset="0"/>
              </a:rPr>
              <a:t>PHOTO PACKSHOTS A FAIRE</a:t>
            </a:r>
          </a:p>
        </p:txBody>
      </p:sp>
      <p:pic>
        <p:nvPicPr>
          <p:cNvPr id="4" name="Imag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487488" y="1812170"/>
            <a:ext cx="2912577" cy="1708787"/>
          </a:xfrm>
          <a:prstGeom prst="rect">
            <a:avLst/>
          </a:prstGeom>
        </p:spPr>
      </p:pic>
      <p:grpSp>
        <p:nvGrpSpPr>
          <p:cNvPr id="2" name="Grouper 1"/>
          <p:cNvGrpSpPr>
            <a:grpSpLocks noChangeAspect="1"/>
          </p:cNvGrpSpPr>
          <p:nvPr/>
        </p:nvGrpSpPr>
        <p:grpSpPr>
          <a:xfrm>
            <a:off x="2822805" y="1588640"/>
            <a:ext cx="193233" cy="262510"/>
            <a:chOff x="2822806" y="1512214"/>
            <a:chExt cx="245707" cy="333799"/>
          </a:xfrm>
        </p:grpSpPr>
        <p:sp>
          <p:nvSpPr>
            <p:cNvPr id="33" name="Rectangle 17"/>
            <p:cNvSpPr/>
            <p:nvPr/>
          </p:nvSpPr>
          <p:spPr>
            <a:xfrm rot="8100000">
              <a:off x="2822807" y="1512214"/>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34" name="Rectangle 17"/>
            <p:cNvSpPr/>
            <p:nvPr/>
          </p:nvSpPr>
          <p:spPr>
            <a:xfrm rot="8100000">
              <a:off x="2822806" y="1600307"/>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nvGrpSpPr>
          <p:cNvPr id="35" name="Grouper 34"/>
          <p:cNvGrpSpPr>
            <a:grpSpLocks noChangeAspect="1"/>
          </p:cNvGrpSpPr>
          <p:nvPr/>
        </p:nvGrpSpPr>
        <p:grpSpPr>
          <a:xfrm>
            <a:off x="6316724" y="1588640"/>
            <a:ext cx="193233" cy="262510"/>
            <a:chOff x="2822806" y="1512214"/>
            <a:chExt cx="245707" cy="333799"/>
          </a:xfrm>
        </p:grpSpPr>
        <p:sp>
          <p:nvSpPr>
            <p:cNvPr id="36" name="Rectangle 17"/>
            <p:cNvSpPr/>
            <p:nvPr/>
          </p:nvSpPr>
          <p:spPr>
            <a:xfrm rot="8100000">
              <a:off x="2822807" y="1512214"/>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37" name="Rectangle 17"/>
            <p:cNvSpPr/>
            <p:nvPr/>
          </p:nvSpPr>
          <p:spPr>
            <a:xfrm rot="8100000">
              <a:off x="2822806" y="1600307"/>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grpSp>
        <p:nvGrpSpPr>
          <p:cNvPr id="38" name="Grouper 37"/>
          <p:cNvGrpSpPr>
            <a:grpSpLocks noChangeAspect="1"/>
          </p:cNvGrpSpPr>
          <p:nvPr/>
        </p:nvGrpSpPr>
        <p:grpSpPr>
          <a:xfrm>
            <a:off x="9710041" y="1588640"/>
            <a:ext cx="193233" cy="262510"/>
            <a:chOff x="2822806" y="1512214"/>
            <a:chExt cx="245707" cy="333799"/>
          </a:xfrm>
        </p:grpSpPr>
        <p:sp>
          <p:nvSpPr>
            <p:cNvPr id="39" name="Rectangle 17"/>
            <p:cNvSpPr/>
            <p:nvPr/>
          </p:nvSpPr>
          <p:spPr>
            <a:xfrm rot="8100000">
              <a:off x="2822807" y="1512214"/>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40" name="Rectangle 17"/>
            <p:cNvSpPr/>
            <p:nvPr/>
          </p:nvSpPr>
          <p:spPr>
            <a:xfrm rot="8100000">
              <a:off x="2822806" y="1600307"/>
              <a:ext cx="245706" cy="245706"/>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grpSp>
      <p:sp>
        <p:nvSpPr>
          <p:cNvPr id="42" name="Sous-titre 2">
            <a:extLst>
              <a:ext uri="{FF2B5EF4-FFF2-40B4-BE49-F238E27FC236}">
                <a16:creationId xmlns:a16="http://schemas.microsoft.com/office/drawing/2014/main" id="{B1B7B66E-2A5F-4FAE-9FD4-A6EC86EFC697}"/>
              </a:ext>
            </a:extLst>
          </p:cNvPr>
          <p:cNvSpPr txBox="1">
            <a:spLocks/>
          </p:cNvSpPr>
          <p:nvPr/>
        </p:nvSpPr>
        <p:spPr>
          <a:xfrm>
            <a:off x="1379310" y="595126"/>
            <a:ext cx="8787329"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Nos réalisations</a:t>
            </a:r>
          </a:p>
        </p:txBody>
      </p:sp>
    </p:spTree>
    <p:extLst>
      <p:ext uri="{BB962C8B-B14F-4D97-AF65-F5344CB8AC3E}">
        <p14:creationId xmlns:p14="http://schemas.microsoft.com/office/powerpoint/2010/main" val="6339346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Rectangle 17"/>
          <p:cNvSpPr/>
          <p:nvPr/>
        </p:nvSpPr>
        <p:spPr>
          <a:xfrm rot="13500000">
            <a:off x="9431596" y="1397324"/>
            <a:ext cx="1973238" cy="1412348"/>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0" fmla="*/ 0 w 868102"/>
              <a:gd name="connsiteY0" fmla="*/ 0 h 936935"/>
              <a:gd name="connsiteX1" fmla="*/ 868102 w 868102"/>
              <a:gd name="connsiteY1" fmla="*/ 0 h 936935"/>
              <a:gd name="connsiteX2" fmla="*/ 868102 w 868102"/>
              <a:gd name="connsiteY2" fmla="*/ 868102 h 936935"/>
              <a:gd name="connsiteX3" fmla="*/ 859172 w 868102"/>
              <a:gd name="connsiteY3" fmla="*/ 883279 h 936935"/>
              <a:gd name="connsiteX4" fmla="*/ 859172 w 868102"/>
              <a:gd name="connsiteY4" fmla="*/ 807571 h 936935"/>
              <a:gd name="connsiteX0" fmla="*/ 0 w 868102"/>
              <a:gd name="connsiteY0" fmla="*/ 0 h 936937"/>
              <a:gd name="connsiteX1" fmla="*/ 868102 w 868102"/>
              <a:gd name="connsiteY1" fmla="*/ 0 h 936937"/>
              <a:gd name="connsiteX2" fmla="*/ 868102 w 868102"/>
              <a:gd name="connsiteY2" fmla="*/ 868102 h 936937"/>
              <a:gd name="connsiteX3" fmla="*/ 859172 w 868102"/>
              <a:gd name="connsiteY3" fmla="*/ 883279 h 936937"/>
              <a:gd name="connsiteX4" fmla="*/ 468006 w 868102"/>
              <a:gd name="connsiteY4" fmla="*/ 845426 h 936937"/>
              <a:gd name="connsiteX0" fmla="*/ 528836 w 1396938"/>
              <a:gd name="connsiteY0" fmla="*/ 0 h 936935"/>
              <a:gd name="connsiteX1" fmla="*/ 1396938 w 1396938"/>
              <a:gd name="connsiteY1" fmla="*/ 0 h 936935"/>
              <a:gd name="connsiteX2" fmla="*/ 1396938 w 1396938"/>
              <a:gd name="connsiteY2" fmla="*/ 868102 h 936935"/>
              <a:gd name="connsiteX3" fmla="*/ 1388008 w 1396938"/>
              <a:gd name="connsiteY3" fmla="*/ 883279 h 936935"/>
              <a:gd name="connsiteX4" fmla="*/ 0 w 1396938"/>
              <a:gd name="connsiteY4" fmla="*/ 858045 h 936935"/>
              <a:gd name="connsiteX0" fmla="*/ 591928 w 1460030"/>
              <a:gd name="connsiteY0" fmla="*/ 0 h 936937"/>
              <a:gd name="connsiteX1" fmla="*/ 1460030 w 1460030"/>
              <a:gd name="connsiteY1" fmla="*/ 0 h 936937"/>
              <a:gd name="connsiteX2" fmla="*/ 1460030 w 1460030"/>
              <a:gd name="connsiteY2" fmla="*/ 868102 h 936937"/>
              <a:gd name="connsiteX3" fmla="*/ 1451100 w 1460030"/>
              <a:gd name="connsiteY3" fmla="*/ 883279 h 936937"/>
              <a:gd name="connsiteX4" fmla="*/ 0 w 1460030"/>
              <a:gd name="connsiteY4" fmla="*/ 921137 h 936937"/>
              <a:gd name="connsiteX0" fmla="*/ 591928 w 1460030"/>
              <a:gd name="connsiteY0" fmla="*/ 0 h 927162"/>
              <a:gd name="connsiteX1" fmla="*/ 1460030 w 1460030"/>
              <a:gd name="connsiteY1" fmla="*/ 0 h 927162"/>
              <a:gd name="connsiteX2" fmla="*/ 1460030 w 1460030"/>
              <a:gd name="connsiteY2" fmla="*/ 868102 h 927162"/>
              <a:gd name="connsiteX3" fmla="*/ 1237490 w 1460030"/>
              <a:gd name="connsiteY3" fmla="*/ 843720 h 927162"/>
              <a:gd name="connsiteX4" fmla="*/ 0 w 1460030"/>
              <a:gd name="connsiteY4" fmla="*/ 921137 h 927162"/>
              <a:gd name="connsiteX0" fmla="*/ 591928 w 1460030"/>
              <a:gd name="connsiteY0" fmla="*/ 0 h 949995"/>
              <a:gd name="connsiteX1" fmla="*/ 1460030 w 1460030"/>
              <a:gd name="connsiteY1" fmla="*/ 0 h 949995"/>
              <a:gd name="connsiteX2" fmla="*/ 1460030 w 1460030"/>
              <a:gd name="connsiteY2" fmla="*/ 868102 h 949995"/>
              <a:gd name="connsiteX3" fmla="*/ 0 w 1460030"/>
              <a:gd name="connsiteY3" fmla="*/ 921137 h 949995"/>
              <a:gd name="connsiteX0" fmla="*/ 591928 w 1460030"/>
              <a:gd name="connsiteY0" fmla="*/ 0 h 921137"/>
              <a:gd name="connsiteX1" fmla="*/ 1460030 w 1460030"/>
              <a:gd name="connsiteY1" fmla="*/ 0 h 921137"/>
              <a:gd name="connsiteX2" fmla="*/ 1460030 w 1460030"/>
              <a:gd name="connsiteY2" fmla="*/ 868102 h 921137"/>
              <a:gd name="connsiteX3" fmla="*/ 0 w 1460030"/>
              <a:gd name="connsiteY3" fmla="*/ 921137 h 921137"/>
              <a:gd name="connsiteX0" fmla="*/ 572149 w 1440251"/>
              <a:gd name="connsiteY0" fmla="*/ 0 h 885536"/>
              <a:gd name="connsiteX1" fmla="*/ 1440251 w 1440251"/>
              <a:gd name="connsiteY1" fmla="*/ 0 h 885536"/>
              <a:gd name="connsiteX2" fmla="*/ 1440251 w 1440251"/>
              <a:gd name="connsiteY2" fmla="*/ 868102 h 885536"/>
              <a:gd name="connsiteX3" fmla="*/ 0 w 1440251"/>
              <a:gd name="connsiteY3" fmla="*/ 885536 h 885536"/>
              <a:gd name="connsiteX0" fmla="*/ 502246 w 1370348"/>
              <a:gd name="connsiteY0" fmla="*/ 0 h 868102"/>
              <a:gd name="connsiteX1" fmla="*/ 1370348 w 1370348"/>
              <a:gd name="connsiteY1" fmla="*/ 0 h 868102"/>
              <a:gd name="connsiteX2" fmla="*/ 1370348 w 1370348"/>
              <a:gd name="connsiteY2" fmla="*/ 868102 h 868102"/>
              <a:gd name="connsiteX3" fmla="*/ 0 w 1370348"/>
              <a:gd name="connsiteY3" fmla="*/ 675824 h 868102"/>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0 w 1456384"/>
              <a:gd name="connsiteY3"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588282 w 1456384"/>
              <a:gd name="connsiteY0" fmla="*/ 0 h 869404"/>
              <a:gd name="connsiteX1" fmla="*/ 1456384 w 1456384"/>
              <a:gd name="connsiteY1" fmla="*/ 0 h 869404"/>
              <a:gd name="connsiteX2" fmla="*/ 1456384 w 1456384"/>
              <a:gd name="connsiteY2" fmla="*/ 868102 h 869404"/>
              <a:gd name="connsiteX3" fmla="*/ 839164 w 1456384"/>
              <a:gd name="connsiteY3" fmla="*/ 864296 h 869404"/>
              <a:gd name="connsiteX4" fmla="*/ 0 w 1456384"/>
              <a:gd name="connsiteY4" fmla="*/ 869404 h 869404"/>
              <a:gd name="connsiteX0" fmla="*/ 0 w 868102"/>
              <a:gd name="connsiteY0" fmla="*/ 0 h 868102"/>
              <a:gd name="connsiteX1" fmla="*/ 868102 w 868102"/>
              <a:gd name="connsiteY1" fmla="*/ 0 h 868102"/>
              <a:gd name="connsiteX2" fmla="*/ 868102 w 868102"/>
              <a:gd name="connsiteY2" fmla="*/ 868102 h 868102"/>
              <a:gd name="connsiteX3" fmla="*/ 250882 w 868102"/>
              <a:gd name="connsiteY3" fmla="*/ 864296 h 868102"/>
            </a:gdLst>
            <a:ahLst/>
            <a:cxnLst>
              <a:cxn ang="0">
                <a:pos x="connsiteX0" y="connsiteY0"/>
              </a:cxn>
              <a:cxn ang="0">
                <a:pos x="connsiteX1" y="connsiteY1"/>
              </a:cxn>
              <a:cxn ang="0">
                <a:pos x="connsiteX2" y="connsiteY2"/>
              </a:cxn>
              <a:cxn ang="0">
                <a:pos x="connsiteX3" y="connsiteY3"/>
              </a:cxn>
            </a:cxnLst>
            <a:rect l="l" t="t" r="r" b="b"/>
            <a:pathLst>
              <a:path w="868102" h="868102">
                <a:moveTo>
                  <a:pt x="0" y="0"/>
                </a:moveTo>
                <a:lnTo>
                  <a:pt x="868102" y="0"/>
                </a:lnTo>
                <a:lnTo>
                  <a:pt x="868102" y="868102"/>
                </a:lnTo>
                <a:lnTo>
                  <a:pt x="250882" y="864296"/>
                </a:lnTo>
              </a:path>
            </a:pathLst>
          </a:cu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1" name="Rectangle 20">
            <a:extLst>
              <a:ext uri="{FF2B5EF4-FFF2-40B4-BE49-F238E27FC236}">
                <a16:creationId xmlns:a16="http://schemas.microsoft.com/office/drawing/2014/main" id="{BD707C82-ED2F-47DB-B8CA-192465BC1707}"/>
              </a:ext>
            </a:extLst>
          </p:cNvPr>
          <p:cNvSpPr/>
          <p:nvPr/>
        </p:nvSpPr>
        <p:spPr>
          <a:xfrm>
            <a:off x="8080513" y="3169717"/>
            <a:ext cx="4111485" cy="26787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7" name="Grouper 16"/>
          <p:cNvGrpSpPr/>
          <p:nvPr/>
        </p:nvGrpSpPr>
        <p:grpSpPr>
          <a:xfrm>
            <a:off x="-1" y="69450"/>
            <a:ext cx="1704809" cy="326493"/>
            <a:chOff x="4277679" y="5664586"/>
            <a:chExt cx="2855658" cy="546896"/>
          </a:xfrm>
        </p:grpSpPr>
        <p:sp>
          <p:nvSpPr>
            <p:cNvPr id="22" name="Rectangle 17"/>
            <p:cNvSpPr/>
            <p:nvPr/>
          </p:nvSpPr>
          <p:spPr>
            <a:xfrm rot="8100000">
              <a:off x="6593185" y="5664586"/>
              <a:ext cx="540152" cy="540151"/>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sp>
          <p:nvSpPr>
            <p:cNvPr id="23" name="Rectangle 17"/>
            <p:cNvSpPr/>
            <p:nvPr/>
          </p:nvSpPr>
          <p:spPr>
            <a:xfrm rot="8100000">
              <a:off x="6791941" y="5959810"/>
              <a:ext cx="251672" cy="25167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noFill/>
            <a:ln w="63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4" name="Connecteur droit 23"/>
            <p:cNvCxnSpPr/>
            <p:nvPr/>
          </p:nvCxnSpPr>
          <p:spPr>
            <a:xfrm flipH="1">
              <a:off x="4277679" y="5936911"/>
              <a:ext cx="2206815" cy="0"/>
            </a:xfrm>
            <a:prstGeom prst="line">
              <a:avLst/>
            </a:prstGeom>
            <a:ln w="6350">
              <a:solidFill>
                <a:schemeClr val="accent1"/>
              </a:solidFill>
              <a:tailEnd type="none"/>
            </a:ln>
          </p:spPr>
          <p:style>
            <a:lnRef idx="1">
              <a:schemeClr val="accent1"/>
            </a:lnRef>
            <a:fillRef idx="0">
              <a:schemeClr val="accent1"/>
            </a:fillRef>
            <a:effectRef idx="0">
              <a:schemeClr val="accent1"/>
            </a:effectRef>
            <a:fontRef idx="minor">
              <a:schemeClr val="tx1"/>
            </a:fontRef>
          </p:style>
        </p:cxnSp>
      </p:grpSp>
      <p:sp>
        <p:nvSpPr>
          <p:cNvPr id="7" name="Sous-titre 2">
            <a:extLst>
              <a:ext uri="{FF2B5EF4-FFF2-40B4-BE49-F238E27FC236}">
                <a16:creationId xmlns:a16="http://schemas.microsoft.com/office/drawing/2014/main" id="{923A8943-F231-4E57-A00F-B7830CF49098}"/>
              </a:ext>
            </a:extLst>
          </p:cNvPr>
          <p:cNvSpPr txBox="1">
            <a:spLocks/>
          </p:cNvSpPr>
          <p:nvPr/>
        </p:nvSpPr>
        <p:spPr>
          <a:xfrm>
            <a:off x="1404930" y="1160759"/>
            <a:ext cx="5650778" cy="313932"/>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1600" b="1" dirty="0">
                <a:solidFill>
                  <a:schemeClr val="tx2">
                    <a:lumMod val="60000"/>
                    <a:lumOff val="40000"/>
                  </a:schemeClr>
                </a:solidFill>
                <a:latin typeface="Century Gothic "/>
              </a:rPr>
              <a:t>Les objectifs</a:t>
            </a:r>
          </a:p>
        </p:txBody>
      </p:sp>
      <p:sp>
        <p:nvSpPr>
          <p:cNvPr id="9" name="Sous-titre 2">
            <a:extLst>
              <a:ext uri="{FF2B5EF4-FFF2-40B4-BE49-F238E27FC236}">
                <a16:creationId xmlns:a16="http://schemas.microsoft.com/office/drawing/2014/main" id="{B1B7B66E-2A5F-4FAE-9FD4-A6EC86EFC697}"/>
              </a:ext>
            </a:extLst>
          </p:cNvPr>
          <p:cNvSpPr txBox="1">
            <a:spLocks/>
          </p:cNvSpPr>
          <p:nvPr/>
        </p:nvSpPr>
        <p:spPr>
          <a:xfrm>
            <a:off x="1379310" y="595126"/>
            <a:ext cx="8787329" cy="53553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buNone/>
              <a:defRPr/>
            </a:pPr>
            <a:r>
              <a:rPr lang="fr-FR" sz="3200" cap="all" dirty="0">
                <a:solidFill>
                  <a:schemeClr val="tx2"/>
                </a:solidFill>
                <a:latin typeface="Gill Sans MT" charset="0"/>
                <a:ea typeface="Gill Sans MT" charset="0"/>
                <a:cs typeface="Gill Sans MT" charset="0"/>
              </a:rPr>
              <a:t>LES CLUBS &amp; CERCLES</a:t>
            </a:r>
          </a:p>
        </p:txBody>
      </p:sp>
      <p:sp>
        <p:nvSpPr>
          <p:cNvPr id="2" name="Rectangle 1"/>
          <p:cNvSpPr/>
          <p:nvPr/>
        </p:nvSpPr>
        <p:spPr>
          <a:xfrm>
            <a:off x="1404930" y="3071895"/>
            <a:ext cx="5177328" cy="1800493"/>
          </a:xfrm>
          <a:prstGeom prst="rect">
            <a:avLst/>
          </a:prstGeom>
        </p:spPr>
        <p:txBody>
          <a:bodyPr wrap="square">
            <a:spAutoFit/>
          </a:bodyPr>
          <a:lstStyle/>
          <a:p>
            <a:pPr marL="185738" lvl="0" indent="-185738">
              <a:spcAft>
                <a:spcPts val="600"/>
              </a:spcAft>
              <a:buFont typeface=".AppleSystemUIFont" charset="-120"/>
              <a:buChar char="›"/>
              <a:defRPr/>
            </a:pPr>
            <a:r>
              <a:rPr lang="fr-FR" sz="1200" b="1" dirty="0">
                <a:solidFill>
                  <a:schemeClr val="tx2"/>
                </a:solidFill>
                <a:latin typeface="Century Gothic" charset="0"/>
                <a:ea typeface="Century Gothic" charset="0"/>
                <a:cs typeface="Century Gothic" charset="0"/>
              </a:rPr>
              <a:t>Démultiplier significativement </a:t>
            </a:r>
            <a:r>
              <a:rPr lang="fr-FR" sz="1200" dirty="0">
                <a:solidFill>
                  <a:schemeClr val="tx2"/>
                </a:solidFill>
                <a:latin typeface="Century Gothic" charset="0"/>
                <a:ea typeface="Century Gothic" charset="0"/>
                <a:cs typeface="Century Gothic" charset="0"/>
              </a:rPr>
              <a:t>les opportunités commerciales </a:t>
            </a:r>
            <a:br>
              <a:rPr lang="fr-FR" sz="1200" dirty="0">
                <a:solidFill>
                  <a:schemeClr val="tx2"/>
                </a:solidFill>
                <a:latin typeface="Century Gothic" charset="0"/>
                <a:ea typeface="Century Gothic" charset="0"/>
                <a:cs typeface="Century Gothic" charset="0"/>
              </a:rPr>
            </a:br>
            <a:r>
              <a:rPr lang="fr-FR" sz="1200" dirty="0">
                <a:solidFill>
                  <a:schemeClr val="tx2"/>
                </a:solidFill>
                <a:latin typeface="Century Gothic" charset="0"/>
                <a:ea typeface="Century Gothic" charset="0"/>
                <a:cs typeface="Century Gothic" charset="0"/>
              </a:rPr>
              <a:t>auprès de décideurs cibles (comptes prioritaires)</a:t>
            </a:r>
          </a:p>
          <a:p>
            <a:pPr marL="185738" lvl="0" indent="-185738">
              <a:spcAft>
                <a:spcPts val="600"/>
              </a:spcAft>
              <a:buFont typeface=".AppleSystemUIFont" charset="-120"/>
              <a:buChar char="›"/>
              <a:defRPr/>
            </a:pPr>
            <a:r>
              <a:rPr lang="fr-FR" sz="1200" b="1" dirty="0">
                <a:solidFill>
                  <a:schemeClr val="tx2"/>
                </a:solidFill>
                <a:latin typeface="Century Gothic" charset="0"/>
                <a:ea typeface="Century Gothic" charset="0"/>
                <a:cs typeface="Century Gothic" charset="0"/>
              </a:rPr>
              <a:t>Renforcer votre position de marché </a:t>
            </a:r>
            <a:r>
              <a:rPr lang="fr-FR" sz="1200" dirty="0">
                <a:solidFill>
                  <a:schemeClr val="tx2"/>
                </a:solidFill>
                <a:latin typeface="Century Gothic" charset="0"/>
                <a:ea typeface="Century Gothic" charset="0"/>
                <a:cs typeface="Century Gothic" charset="0"/>
              </a:rPr>
              <a:t>comme « Acteur incontournable » de la transformation</a:t>
            </a:r>
          </a:p>
          <a:p>
            <a:pPr marL="185738" lvl="0" indent="-185738">
              <a:spcAft>
                <a:spcPts val="600"/>
              </a:spcAft>
              <a:buFont typeface=".AppleSystemUIFont" charset="-120"/>
              <a:buChar char="›"/>
              <a:defRPr/>
            </a:pPr>
            <a:r>
              <a:rPr lang="fr-FR" sz="1200" b="1" dirty="0">
                <a:solidFill>
                  <a:schemeClr val="tx2"/>
                </a:solidFill>
                <a:latin typeface="Century Gothic" charset="0"/>
                <a:ea typeface="Century Gothic" charset="0"/>
                <a:cs typeface="Century Gothic" charset="0"/>
              </a:rPr>
              <a:t>Co-construire avec vos cibles prioritaires </a:t>
            </a:r>
            <a:r>
              <a:rPr lang="fr-FR" sz="1200" dirty="0">
                <a:solidFill>
                  <a:schemeClr val="tx2"/>
                </a:solidFill>
                <a:latin typeface="Century Gothic" charset="0"/>
                <a:ea typeface="Century Gothic" charset="0"/>
                <a:cs typeface="Century Gothic" charset="0"/>
              </a:rPr>
              <a:t>de nouveaux projets </a:t>
            </a:r>
            <a:br>
              <a:rPr lang="fr-FR" sz="1200" dirty="0">
                <a:solidFill>
                  <a:schemeClr val="tx2"/>
                </a:solidFill>
                <a:latin typeface="Century Gothic" charset="0"/>
                <a:ea typeface="Century Gothic" charset="0"/>
                <a:cs typeface="Century Gothic" charset="0"/>
              </a:rPr>
            </a:br>
            <a:r>
              <a:rPr lang="fr-FR" sz="1200" dirty="0">
                <a:solidFill>
                  <a:schemeClr val="tx2"/>
                </a:solidFill>
                <a:latin typeface="Century Gothic" charset="0"/>
                <a:ea typeface="Century Gothic" charset="0"/>
                <a:cs typeface="Century Gothic" charset="0"/>
              </a:rPr>
              <a:t>dont vous serez structurellement </a:t>
            </a:r>
            <a:r>
              <a:rPr lang="fr-FR" sz="1200" u="sng" dirty="0">
                <a:solidFill>
                  <a:schemeClr val="tx2"/>
                </a:solidFill>
                <a:latin typeface="Century Gothic" charset="0"/>
                <a:ea typeface="Century Gothic" charset="0"/>
                <a:cs typeface="Century Gothic" charset="0"/>
              </a:rPr>
              <a:t>intégrés en amont des réflexions</a:t>
            </a:r>
            <a:endParaRPr lang="fr-FR" sz="1200" dirty="0">
              <a:solidFill>
                <a:schemeClr val="tx2"/>
              </a:solidFill>
              <a:latin typeface="Century Gothic" charset="0"/>
              <a:ea typeface="Century Gothic" charset="0"/>
              <a:cs typeface="Century Gothic" charset="0"/>
            </a:endParaRPr>
          </a:p>
          <a:p>
            <a:pPr marL="185738" lvl="0" indent="-185738">
              <a:spcAft>
                <a:spcPts val="600"/>
              </a:spcAft>
              <a:buFont typeface=".AppleSystemUIFont" charset="-120"/>
              <a:buChar char="›"/>
              <a:defRPr/>
            </a:pPr>
            <a:r>
              <a:rPr lang="fr-FR" sz="1200" b="1" dirty="0">
                <a:solidFill>
                  <a:schemeClr val="tx2"/>
                </a:solidFill>
                <a:latin typeface="Century Gothic" charset="0"/>
                <a:ea typeface="Century Gothic" charset="0"/>
                <a:cs typeface="Century Gothic" charset="0"/>
              </a:rPr>
              <a:t>Développer un contenu riche </a:t>
            </a:r>
            <a:r>
              <a:rPr lang="fr-FR" sz="1200" dirty="0">
                <a:solidFill>
                  <a:schemeClr val="tx2"/>
                </a:solidFill>
                <a:latin typeface="Century Gothic" charset="0"/>
                <a:ea typeface="Century Gothic" charset="0"/>
                <a:cs typeface="Century Gothic" charset="0"/>
              </a:rPr>
              <a:t>au travers de débats intenses </a:t>
            </a:r>
            <a:br>
              <a:rPr lang="fr-FR" sz="1200" dirty="0">
                <a:solidFill>
                  <a:schemeClr val="tx2"/>
                </a:solidFill>
                <a:latin typeface="Century Gothic" charset="0"/>
                <a:ea typeface="Century Gothic" charset="0"/>
                <a:cs typeface="Century Gothic" charset="0"/>
              </a:rPr>
            </a:br>
            <a:r>
              <a:rPr lang="fr-FR" sz="1200" dirty="0">
                <a:solidFill>
                  <a:schemeClr val="tx2"/>
                </a:solidFill>
                <a:latin typeface="Century Gothic" charset="0"/>
                <a:ea typeface="Century Gothic" charset="0"/>
                <a:cs typeface="Century Gothic" charset="0"/>
              </a:rPr>
              <a:t>« entre pairs ».</a:t>
            </a:r>
          </a:p>
        </p:txBody>
      </p:sp>
      <p:sp>
        <p:nvSpPr>
          <p:cNvPr id="3" name="Rectangle 2"/>
          <p:cNvSpPr/>
          <p:nvPr/>
        </p:nvSpPr>
        <p:spPr>
          <a:xfrm>
            <a:off x="1404930" y="2118070"/>
            <a:ext cx="4280253" cy="646331"/>
          </a:xfrm>
          <a:prstGeom prst="rect">
            <a:avLst/>
          </a:prstGeom>
        </p:spPr>
        <p:txBody>
          <a:bodyPr wrap="square">
            <a:spAutoFit/>
          </a:bodyPr>
          <a:lstStyle/>
          <a:p>
            <a:pPr lvl="0">
              <a:defRPr/>
            </a:pPr>
            <a:r>
              <a:rPr lang="fr-FR" b="1" dirty="0">
                <a:solidFill>
                  <a:schemeClr val="accent1"/>
                </a:solidFill>
                <a:latin typeface="Gill Sans MT" charset="0"/>
                <a:ea typeface="Gill Sans MT" charset="0"/>
                <a:cs typeface="Gill Sans MT" charset="0"/>
              </a:rPr>
              <a:t>Accélérer votre croissance et votre pouvoir d’influence, notamment :</a:t>
            </a:r>
          </a:p>
        </p:txBody>
      </p:sp>
      <p:sp>
        <p:nvSpPr>
          <p:cNvPr id="16" name="Rectangle 15"/>
          <p:cNvSpPr/>
          <p:nvPr/>
        </p:nvSpPr>
        <p:spPr>
          <a:xfrm>
            <a:off x="8366925" y="3450986"/>
            <a:ext cx="3192284" cy="2169825"/>
          </a:xfrm>
          <a:prstGeom prst="rect">
            <a:avLst/>
          </a:prstGeom>
        </p:spPr>
        <p:txBody>
          <a:bodyPr wrap="square">
            <a:spAutoFit/>
          </a:bodyPr>
          <a:lstStyle/>
          <a:p>
            <a:pPr lvl="0">
              <a:lnSpc>
                <a:spcPts val="1780"/>
              </a:lnSpc>
              <a:defRPr/>
            </a:pPr>
            <a:r>
              <a:rPr lang="fr-FR" sz="1400" dirty="0">
                <a:solidFill>
                  <a:schemeClr val="bg1"/>
                </a:solidFill>
                <a:latin typeface="Century Gothic" charset="0"/>
                <a:ea typeface="Century Gothic" charset="0"/>
                <a:cs typeface="Century Gothic" charset="0"/>
              </a:rPr>
              <a:t>Le Cercle se présente comme un tunnel d’accélération commerciale en cumulant la création d’une proximité relationnelle avec votre cible grâce à une récurrence de rencontres avec l’identification </a:t>
            </a:r>
            <a:br>
              <a:rPr lang="fr-FR" sz="1400" dirty="0">
                <a:solidFill>
                  <a:schemeClr val="bg1"/>
                </a:solidFill>
                <a:latin typeface="Century Gothic" charset="0"/>
                <a:ea typeface="Century Gothic" charset="0"/>
                <a:cs typeface="Century Gothic" charset="0"/>
              </a:rPr>
            </a:br>
            <a:r>
              <a:rPr lang="fr-FR" sz="1400" dirty="0">
                <a:solidFill>
                  <a:schemeClr val="bg1"/>
                </a:solidFill>
                <a:latin typeface="Century Gothic" charset="0"/>
                <a:ea typeface="Century Gothic" charset="0"/>
                <a:cs typeface="Century Gothic" charset="0"/>
              </a:rPr>
              <a:t>de leurs préoccupations prioritaires (modèle de Think-Tank).</a:t>
            </a:r>
          </a:p>
        </p:txBody>
      </p:sp>
      <p:sp>
        <p:nvSpPr>
          <p:cNvPr id="19" name="Rectangle 17"/>
          <p:cNvSpPr/>
          <p:nvPr/>
        </p:nvSpPr>
        <p:spPr>
          <a:xfrm rot="8100000">
            <a:off x="8506071" y="2836124"/>
            <a:ext cx="372151" cy="372152"/>
          </a:xfrm>
          <a:custGeom>
            <a:avLst/>
            <a:gdLst>
              <a:gd name="connsiteX0" fmla="*/ 0 w 868102"/>
              <a:gd name="connsiteY0" fmla="*/ 0 h 868102"/>
              <a:gd name="connsiteX1" fmla="*/ 868102 w 868102"/>
              <a:gd name="connsiteY1" fmla="*/ 0 h 868102"/>
              <a:gd name="connsiteX2" fmla="*/ 868102 w 868102"/>
              <a:gd name="connsiteY2" fmla="*/ 868102 h 868102"/>
              <a:gd name="connsiteX3" fmla="*/ 0 w 868102"/>
              <a:gd name="connsiteY3" fmla="*/ 868102 h 868102"/>
              <a:gd name="connsiteX4" fmla="*/ 0 w 868102"/>
              <a:gd name="connsiteY4" fmla="*/ 0 h 868102"/>
              <a:gd name="connsiteX0" fmla="*/ 0 w 868102"/>
              <a:gd name="connsiteY0" fmla="*/ 0 h 959542"/>
              <a:gd name="connsiteX1" fmla="*/ 868102 w 868102"/>
              <a:gd name="connsiteY1" fmla="*/ 0 h 959542"/>
              <a:gd name="connsiteX2" fmla="*/ 868102 w 868102"/>
              <a:gd name="connsiteY2" fmla="*/ 868102 h 959542"/>
              <a:gd name="connsiteX3" fmla="*/ 91440 w 868102"/>
              <a:gd name="connsiteY3" fmla="*/ 959542 h 959542"/>
              <a:gd name="connsiteX0" fmla="*/ 0 w 868102"/>
              <a:gd name="connsiteY0" fmla="*/ 0 h 868102"/>
              <a:gd name="connsiteX1" fmla="*/ 868102 w 868102"/>
              <a:gd name="connsiteY1" fmla="*/ 0 h 868102"/>
              <a:gd name="connsiteX2" fmla="*/ 868102 w 868102"/>
              <a:gd name="connsiteY2" fmla="*/ 868102 h 868102"/>
            </a:gdLst>
            <a:ahLst/>
            <a:cxnLst>
              <a:cxn ang="0">
                <a:pos x="connsiteX0" y="connsiteY0"/>
              </a:cxn>
              <a:cxn ang="0">
                <a:pos x="connsiteX1" y="connsiteY1"/>
              </a:cxn>
              <a:cxn ang="0">
                <a:pos x="connsiteX2" y="connsiteY2"/>
              </a:cxn>
            </a:cxnLst>
            <a:rect l="l" t="t" r="r" b="b"/>
            <a:pathLst>
              <a:path w="868102" h="868102">
                <a:moveTo>
                  <a:pt x="0" y="0"/>
                </a:moveTo>
                <a:lnTo>
                  <a:pt x="868102" y="0"/>
                </a:lnTo>
                <a:lnTo>
                  <a:pt x="868102" y="868102"/>
                </a:lnTo>
              </a:path>
            </a:pathLst>
          </a:custGeom>
          <a:solidFill>
            <a:schemeClr val="bg1"/>
          </a:solid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lstStyle/>
          <a:p>
            <a:pPr algn="ctr">
              <a:lnSpc>
                <a:spcPct val="90000"/>
              </a:lnSpc>
              <a:spcAft>
                <a:spcPts val="1000"/>
              </a:spcAft>
            </a:pPr>
            <a:endParaRPr lang="fr-FR" dirty="0" err="1"/>
          </a:p>
        </p:txBody>
      </p:sp>
      <p:cxnSp>
        <p:nvCxnSpPr>
          <p:cNvPr id="25" name="Connecteur droit 24"/>
          <p:cNvCxnSpPr/>
          <p:nvPr/>
        </p:nvCxnSpPr>
        <p:spPr>
          <a:xfrm flipH="1">
            <a:off x="10485624" y="3169717"/>
            <a:ext cx="1114975" cy="0"/>
          </a:xfrm>
          <a:prstGeom prst="line">
            <a:avLst/>
          </a:prstGeom>
          <a:ln w="38100">
            <a:solidFill>
              <a:schemeClr val="accent4"/>
            </a:solidFill>
            <a:tailEnd type="none"/>
          </a:ln>
        </p:spPr>
        <p:style>
          <a:lnRef idx="1">
            <a:schemeClr val="accent1"/>
          </a:lnRef>
          <a:fillRef idx="0">
            <a:schemeClr val="accent1"/>
          </a:fillRef>
          <a:effectRef idx="0">
            <a:schemeClr val="accent1"/>
          </a:effectRef>
          <a:fontRef idx="minor">
            <a:schemeClr val="tx1"/>
          </a:fontRef>
        </p:style>
      </p:cxnSp>
      <p:grpSp>
        <p:nvGrpSpPr>
          <p:cNvPr id="62" name="Grouper 61"/>
          <p:cNvGrpSpPr/>
          <p:nvPr/>
        </p:nvGrpSpPr>
        <p:grpSpPr>
          <a:xfrm>
            <a:off x="9671524" y="1359243"/>
            <a:ext cx="1099594" cy="1099588"/>
            <a:chOff x="8769804" y="1255274"/>
            <a:chExt cx="1177380" cy="1177374"/>
          </a:xfrm>
        </p:grpSpPr>
        <p:sp>
          <p:nvSpPr>
            <p:cNvPr id="46" name="Ellipse 45"/>
            <p:cNvSpPr/>
            <p:nvPr/>
          </p:nvSpPr>
          <p:spPr>
            <a:xfrm>
              <a:off x="8910496" y="1395963"/>
              <a:ext cx="895997" cy="895997"/>
            </a:xfrm>
            <a:prstGeom prst="ellipse">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sp>
          <p:nvSpPr>
            <p:cNvPr id="48" name="Ellipse 47"/>
            <p:cNvSpPr>
              <a:spLocks noChangeAspect="1"/>
            </p:cNvSpPr>
            <p:nvPr/>
          </p:nvSpPr>
          <p:spPr>
            <a:xfrm>
              <a:off x="9106494" y="1591961"/>
              <a:ext cx="504000" cy="504000"/>
            </a:xfrm>
            <a:prstGeom prst="ellipse">
              <a:avLst/>
            </a:prstGeom>
            <a:no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lnSpc>
                  <a:spcPct val="90000"/>
                </a:lnSpc>
                <a:spcAft>
                  <a:spcPts val="1000"/>
                </a:spcAft>
              </a:pPr>
              <a:endParaRPr lang="fr-FR" dirty="0"/>
            </a:p>
          </p:txBody>
        </p:sp>
        <p:grpSp>
          <p:nvGrpSpPr>
            <p:cNvPr id="54" name="Grouper 53"/>
            <p:cNvGrpSpPr/>
            <p:nvPr/>
          </p:nvGrpSpPr>
          <p:grpSpPr>
            <a:xfrm>
              <a:off x="8769804" y="1843961"/>
              <a:ext cx="1177380" cy="0"/>
              <a:chOff x="8612955" y="1952368"/>
              <a:chExt cx="986521" cy="0"/>
            </a:xfrm>
          </p:grpSpPr>
          <p:cxnSp>
            <p:nvCxnSpPr>
              <p:cNvPr id="50" name="Connecteur droit 49"/>
              <p:cNvCxnSpPr/>
              <p:nvPr/>
            </p:nvCxnSpPr>
            <p:spPr>
              <a:xfrm>
                <a:off x="9192042" y="1952368"/>
                <a:ext cx="407434" cy="0"/>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3" name="Connecteur droit 52"/>
              <p:cNvCxnSpPr/>
              <p:nvPr/>
            </p:nvCxnSpPr>
            <p:spPr>
              <a:xfrm>
                <a:off x="8612955" y="1952368"/>
                <a:ext cx="407434" cy="0"/>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55" name="Grouper 54"/>
            <p:cNvGrpSpPr/>
            <p:nvPr/>
          </p:nvGrpSpPr>
          <p:grpSpPr>
            <a:xfrm rot="5400000">
              <a:off x="8769807" y="1843960"/>
              <a:ext cx="1177374" cy="2"/>
              <a:chOff x="8612957" y="1952370"/>
              <a:chExt cx="986515" cy="2"/>
            </a:xfrm>
          </p:grpSpPr>
          <p:cxnSp>
            <p:nvCxnSpPr>
              <p:cNvPr id="56" name="Connecteur droit 55"/>
              <p:cNvCxnSpPr/>
              <p:nvPr/>
            </p:nvCxnSpPr>
            <p:spPr>
              <a:xfrm>
                <a:off x="9192038" y="1952370"/>
                <a:ext cx="407434" cy="0"/>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57" name="Connecteur droit 56"/>
              <p:cNvCxnSpPr/>
              <p:nvPr/>
            </p:nvCxnSpPr>
            <p:spPr>
              <a:xfrm>
                <a:off x="8612957" y="1952372"/>
                <a:ext cx="407434" cy="0"/>
              </a:xfrm>
              <a:prstGeom prst="line">
                <a:avLst/>
              </a:prstGeom>
              <a:ln w="9525">
                <a:solidFill>
                  <a:schemeClr val="accent4"/>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729289328"/>
      </p:ext>
    </p:extLst>
  </p:cSld>
  <p:clrMapOvr>
    <a:masterClrMapping/>
  </p:clrMapOvr>
</p:sld>
</file>

<file path=ppt/theme/theme1.xml><?xml version="1.0" encoding="utf-8"?>
<a:theme xmlns:a="http://schemas.openxmlformats.org/drawingml/2006/main" name="Thème Office">
  <a:themeElements>
    <a:clrScheme name="LOSAM AGENCY 2">
      <a:dk1>
        <a:srgbClr val="000000"/>
      </a:dk1>
      <a:lt1>
        <a:srgbClr val="FFFFFF"/>
      </a:lt1>
      <a:dk2>
        <a:srgbClr val="494543"/>
      </a:dk2>
      <a:lt2>
        <a:srgbClr val="2898C0"/>
      </a:lt2>
      <a:accent1>
        <a:srgbClr val="F39100"/>
      </a:accent1>
      <a:accent2>
        <a:srgbClr val="ABABAB"/>
      </a:accent2>
      <a:accent3>
        <a:srgbClr val="10688B"/>
      </a:accent3>
      <a:accent4>
        <a:srgbClr val="76BACB"/>
      </a:accent4>
      <a:accent5>
        <a:srgbClr val="EC6500"/>
      </a:accent5>
      <a:accent6>
        <a:srgbClr val="FFB328"/>
      </a:accent6>
      <a:hlink>
        <a:srgbClr val="7F7F7F"/>
      </a:hlink>
      <a:folHlink>
        <a:srgbClr val="7F7F7F"/>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ESENTATIONLOAD">
  <a:themeElements>
    <a:clrScheme name="LOSAM AGENCY 2">
      <a:dk1>
        <a:srgbClr val="000000"/>
      </a:dk1>
      <a:lt1>
        <a:srgbClr val="FFFFFF"/>
      </a:lt1>
      <a:dk2>
        <a:srgbClr val="494543"/>
      </a:dk2>
      <a:lt2>
        <a:srgbClr val="2898C0"/>
      </a:lt2>
      <a:accent1>
        <a:srgbClr val="F39100"/>
      </a:accent1>
      <a:accent2>
        <a:srgbClr val="ABABAB"/>
      </a:accent2>
      <a:accent3>
        <a:srgbClr val="10688B"/>
      </a:accent3>
      <a:accent4>
        <a:srgbClr val="76BACB"/>
      </a:accent4>
      <a:accent5>
        <a:srgbClr val="EC6500"/>
      </a:accent5>
      <a:accent6>
        <a:srgbClr val="FFB328"/>
      </a:accent6>
      <a:hlink>
        <a:srgbClr val="7F7F7F"/>
      </a:hlink>
      <a:folHlink>
        <a:srgbClr val="7F7F7F"/>
      </a:folHlink>
    </a:clrScheme>
    <a:fontScheme name="PL Styleguid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lIns="36000" tIns="36000" rIns="36000" bIns="36000" rtlCol="0" anchor="ctr"/>
      <a:lstStyle>
        <a:defPPr algn="ctr">
          <a:lnSpc>
            <a:spcPct val="90000"/>
          </a:lnSpc>
          <a:spcAft>
            <a:spcPts val="1000"/>
          </a:spcAft>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bg1">
              <a:lumMod val="65000"/>
            </a:schemeClr>
          </a:solidFill>
          <a:tailEnd type="none"/>
        </a:ln>
      </a:spPr>
      <a:bodyPr/>
      <a:lstStyle/>
      <a:style>
        <a:lnRef idx="1">
          <a:schemeClr val="accent1"/>
        </a:lnRef>
        <a:fillRef idx="0">
          <a:schemeClr val="accent1"/>
        </a:fillRef>
        <a:effectRef idx="0">
          <a:schemeClr val="accent1"/>
        </a:effectRef>
        <a:fontRef idx="minor">
          <a:schemeClr val="tx1"/>
        </a:fontRef>
      </a:style>
    </a:lnDef>
    <a:txDef>
      <a:spPr>
        <a:solidFill>
          <a:schemeClr val="bg1"/>
        </a:solidFill>
      </a:spPr>
      <a:bodyPr wrap="square" lIns="0" tIns="0" rIns="0" bIns="0" rtlCol="0">
        <a:noAutofit/>
      </a:bodyPr>
      <a:lstStyle>
        <a:defPPr>
          <a:lnSpc>
            <a:spcPct val="90000"/>
          </a:lnSpc>
          <a:spcAft>
            <a:spcPts val="1000"/>
          </a:spcAft>
          <a:defRPr dirty="0" err="1" smtClean="0"/>
        </a:defPPr>
      </a:lstStyle>
    </a:txDef>
  </a:objectDefaults>
  <a:extraClrSchemeLst/>
</a:theme>
</file>

<file path=ppt/theme/theme3.xml><?xml version="1.0" encoding="utf-8"?>
<a:theme xmlns:a="http://schemas.openxmlformats.org/drawingml/2006/main" name="2_PRESENTATIONLOAD">
  <a:themeElements>
    <a:clrScheme name="LOSAM AGENCY 2">
      <a:dk1>
        <a:srgbClr val="000000"/>
      </a:dk1>
      <a:lt1>
        <a:srgbClr val="FFFFFF"/>
      </a:lt1>
      <a:dk2>
        <a:srgbClr val="494543"/>
      </a:dk2>
      <a:lt2>
        <a:srgbClr val="2898C0"/>
      </a:lt2>
      <a:accent1>
        <a:srgbClr val="F39100"/>
      </a:accent1>
      <a:accent2>
        <a:srgbClr val="ABABAB"/>
      </a:accent2>
      <a:accent3>
        <a:srgbClr val="10688B"/>
      </a:accent3>
      <a:accent4>
        <a:srgbClr val="76BACB"/>
      </a:accent4>
      <a:accent5>
        <a:srgbClr val="EC6500"/>
      </a:accent5>
      <a:accent6>
        <a:srgbClr val="FFB328"/>
      </a:accent6>
      <a:hlink>
        <a:srgbClr val="7F7F7F"/>
      </a:hlink>
      <a:folHlink>
        <a:srgbClr val="7F7F7F"/>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PRESENTATIONLOAD">
  <a:themeElements>
    <a:clrScheme name="Benutzerdefiniert 9">
      <a:dk1>
        <a:sysClr val="windowText" lastClr="000000"/>
      </a:dk1>
      <a:lt1>
        <a:sysClr val="window" lastClr="FFFFFF"/>
      </a:lt1>
      <a:dk2>
        <a:srgbClr val="000000"/>
      </a:dk2>
      <a:lt2>
        <a:srgbClr val="FFFFFF"/>
      </a:lt2>
      <a:accent1>
        <a:srgbClr val="4F81BD"/>
      </a:accent1>
      <a:accent2>
        <a:srgbClr val="C0504D"/>
      </a:accent2>
      <a:accent3>
        <a:srgbClr val="9BBB59"/>
      </a:accent3>
      <a:accent4>
        <a:srgbClr val="8064A2"/>
      </a:accent4>
      <a:accent5>
        <a:srgbClr val="4BACC6"/>
      </a:accent5>
      <a:accent6>
        <a:srgbClr val="F79646"/>
      </a:accent6>
      <a:hlink>
        <a:srgbClr val="7F7F7F"/>
      </a:hlink>
      <a:folHlink>
        <a:srgbClr val="7F7F7F"/>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PRESENTATIONLOAD">
  <a:themeElements>
    <a:clrScheme name="PL Styleguide">
      <a:dk1>
        <a:sysClr val="windowText" lastClr="000000"/>
      </a:dk1>
      <a:lt1>
        <a:sysClr val="window" lastClr="FFFFFF"/>
      </a:lt1>
      <a:dk2>
        <a:srgbClr val="2C3E50"/>
      </a:dk2>
      <a:lt2>
        <a:srgbClr val="FFFFFF"/>
      </a:lt2>
      <a:accent1>
        <a:srgbClr val="3498DB"/>
      </a:accent1>
      <a:accent2>
        <a:srgbClr val="C8303F"/>
      </a:accent2>
      <a:accent3>
        <a:srgbClr val="9BBB59"/>
      </a:accent3>
      <a:accent4>
        <a:srgbClr val="FFC000"/>
      </a:accent4>
      <a:accent5>
        <a:srgbClr val="814993"/>
      </a:accent5>
      <a:accent6>
        <a:srgbClr val="45B1CB"/>
      </a:accent6>
      <a:hlink>
        <a:srgbClr val="7F7F7F"/>
      </a:hlink>
      <a:folHlink>
        <a:srgbClr val="7F7F7F"/>
      </a:folHlink>
    </a:clrScheme>
    <a:fontScheme name="PL Styleguid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lIns="36000" tIns="36000" rIns="36000" bIns="36000" rtlCol="0" anchor="ctr"/>
      <a:lstStyle>
        <a:defPPr algn="ctr">
          <a:lnSpc>
            <a:spcPct val="90000"/>
          </a:lnSpc>
          <a:spcAft>
            <a:spcPts val="1000"/>
          </a:spcAft>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bg1">
              <a:lumMod val="65000"/>
            </a:schemeClr>
          </a:solidFill>
          <a:tailEnd type="none"/>
        </a:ln>
      </a:spPr>
      <a:bodyPr/>
      <a:lstStyle/>
      <a:style>
        <a:lnRef idx="1">
          <a:schemeClr val="accent1"/>
        </a:lnRef>
        <a:fillRef idx="0">
          <a:schemeClr val="accent1"/>
        </a:fillRef>
        <a:effectRef idx="0">
          <a:schemeClr val="accent1"/>
        </a:effectRef>
        <a:fontRef idx="minor">
          <a:schemeClr val="tx1"/>
        </a:fontRef>
      </a:style>
    </a:lnDef>
    <a:txDef>
      <a:spPr>
        <a:solidFill>
          <a:schemeClr val="bg1"/>
        </a:solidFill>
      </a:spPr>
      <a:bodyPr wrap="square" lIns="0" tIns="0" rIns="0" bIns="0" rtlCol="0">
        <a:noAutofit/>
      </a:bodyPr>
      <a:lstStyle>
        <a:defPPr>
          <a:lnSpc>
            <a:spcPct val="90000"/>
          </a:lnSpc>
          <a:spcAft>
            <a:spcPts val="1000"/>
          </a:spcAft>
          <a:defRPr dirty="0" err="1" smtClean="0"/>
        </a:defPPr>
      </a:lstStyle>
    </a:txDef>
  </a:objectDefaults>
  <a:extraClrSchemeLst/>
</a:theme>
</file>

<file path=ppt/theme/theme6.xml><?xml version="1.0" encoding="utf-8"?>
<a:theme xmlns:a="http://schemas.openxmlformats.org/drawingml/2006/main" name="4_PRESENTATIONLOAD">
  <a:themeElements>
    <a:clrScheme name="Benutzerdefiniert 9">
      <a:dk1>
        <a:sysClr val="windowText" lastClr="000000"/>
      </a:dk1>
      <a:lt1>
        <a:sysClr val="window" lastClr="FFFFFF"/>
      </a:lt1>
      <a:dk2>
        <a:srgbClr val="000000"/>
      </a:dk2>
      <a:lt2>
        <a:srgbClr val="FFFFFF"/>
      </a:lt2>
      <a:accent1>
        <a:srgbClr val="4F81BD"/>
      </a:accent1>
      <a:accent2>
        <a:srgbClr val="C0504D"/>
      </a:accent2>
      <a:accent3>
        <a:srgbClr val="9BBB59"/>
      </a:accent3>
      <a:accent4>
        <a:srgbClr val="8064A2"/>
      </a:accent4>
      <a:accent5>
        <a:srgbClr val="4BACC6"/>
      </a:accent5>
      <a:accent6>
        <a:srgbClr val="F79646"/>
      </a:accent6>
      <a:hlink>
        <a:srgbClr val="7F7F7F"/>
      </a:hlink>
      <a:folHlink>
        <a:srgbClr val="7F7F7F"/>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5_PRESENTATIONLOAD">
  <a:themeElements>
    <a:clrScheme name="PL Styleguide">
      <a:dk1>
        <a:sysClr val="windowText" lastClr="000000"/>
      </a:dk1>
      <a:lt1>
        <a:sysClr val="window" lastClr="FFFFFF"/>
      </a:lt1>
      <a:dk2>
        <a:srgbClr val="2C3E50"/>
      </a:dk2>
      <a:lt2>
        <a:srgbClr val="FFFFFF"/>
      </a:lt2>
      <a:accent1>
        <a:srgbClr val="3498DB"/>
      </a:accent1>
      <a:accent2>
        <a:srgbClr val="C8303F"/>
      </a:accent2>
      <a:accent3>
        <a:srgbClr val="9BBB59"/>
      </a:accent3>
      <a:accent4>
        <a:srgbClr val="FFC000"/>
      </a:accent4>
      <a:accent5>
        <a:srgbClr val="814993"/>
      </a:accent5>
      <a:accent6>
        <a:srgbClr val="45B1CB"/>
      </a:accent6>
      <a:hlink>
        <a:srgbClr val="7F7F7F"/>
      </a:hlink>
      <a:folHlink>
        <a:srgbClr val="7F7F7F"/>
      </a:folHlink>
    </a:clrScheme>
    <a:fontScheme name="PL Styleguide">
      <a:majorFont>
        <a:latin typeface="Calibri"/>
        <a:ea typeface=""/>
        <a:cs typeface=""/>
      </a:majorFont>
      <a:minorFont>
        <a:latin typeface="Calibri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lIns="36000" tIns="36000" rIns="36000" bIns="36000" rtlCol="0" anchor="ctr"/>
      <a:lstStyle>
        <a:defPPr algn="ctr">
          <a:lnSpc>
            <a:spcPct val="90000"/>
          </a:lnSpc>
          <a:spcAft>
            <a:spcPts val="1000"/>
          </a:spcAft>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bg1">
              <a:lumMod val="65000"/>
            </a:schemeClr>
          </a:solidFill>
          <a:tailEnd type="none"/>
        </a:ln>
      </a:spPr>
      <a:bodyPr/>
      <a:lstStyle/>
      <a:style>
        <a:lnRef idx="1">
          <a:schemeClr val="accent1"/>
        </a:lnRef>
        <a:fillRef idx="0">
          <a:schemeClr val="accent1"/>
        </a:fillRef>
        <a:effectRef idx="0">
          <a:schemeClr val="accent1"/>
        </a:effectRef>
        <a:fontRef idx="minor">
          <a:schemeClr val="tx1"/>
        </a:fontRef>
      </a:style>
    </a:lnDef>
    <a:txDef>
      <a:spPr>
        <a:solidFill>
          <a:schemeClr val="bg1"/>
        </a:solidFill>
      </a:spPr>
      <a:bodyPr wrap="square" lIns="0" tIns="0" rIns="0" bIns="0" rtlCol="0">
        <a:noAutofit/>
      </a:bodyPr>
      <a:lstStyle>
        <a:defPPr>
          <a:lnSpc>
            <a:spcPct val="90000"/>
          </a:lnSpc>
          <a:spcAft>
            <a:spcPts val="1000"/>
          </a:spcAft>
          <a:defRPr dirty="0" err="1" smtClean="0"/>
        </a:defPPr>
      </a:lstStyle>
    </a:txDef>
  </a:objectDefaults>
  <a:extraClrSchemeLst/>
</a:theme>
</file>

<file path=ppt/theme/theme8.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40340</TotalTime>
  <Words>1412</Words>
  <Application>Microsoft Macintosh PowerPoint</Application>
  <PresentationFormat>Grand écran</PresentationFormat>
  <Paragraphs>233</Paragraphs>
  <Slides>18</Slides>
  <Notes>14</Notes>
  <HiddenSlides>0</HiddenSlides>
  <MMClips>0</MMClips>
  <ScaleCrop>false</ScaleCrop>
  <HeadingPairs>
    <vt:vector size="6" baseType="variant">
      <vt:variant>
        <vt:lpstr>Polices utilisées</vt:lpstr>
      </vt:variant>
      <vt:variant>
        <vt:i4>10</vt:i4>
      </vt:variant>
      <vt:variant>
        <vt:lpstr>Thème</vt:lpstr>
      </vt:variant>
      <vt:variant>
        <vt:i4>7</vt:i4>
      </vt:variant>
      <vt:variant>
        <vt:lpstr>Titres des diapositives</vt:lpstr>
      </vt:variant>
      <vt:variant>
        <vt:i4>18</vt:i4>
      </vt:variant>
    </vt:vector>
  </HeadingPairs>
  <TitlesOfParts>
    <vt:vector size="35" baseType="lpstr">
      <vt:lpstr>.AppleSystemUIFont</vt:lpstr>
      <vt:lpstr>Arial</vt:lpstr>
      <vt:lpstr>Bebas Neue</vt:lpstr>
      <vt:lpstr>Calibri</vt:lpstr>
      <vt:lpstr>Calibri Light</vt:lpstr>
      <vt:lpstr>Century Gothic</vt:lpstr>
      <vt:lpstr>Century Gothic </vt:lpstr>
      <vt:lpstr>Gill Sans MT</vt:lpstr>
      <vt:lpstr>Symbol</vt:lpstr>
      <vt:lpstr>Wingdings</vt:lpstr>
      <vt:lpstr>Thème Office</vt:lpstr>
      <vt:lpstr>PRESENTATIONLOAD</vt:lpstr>
      <vt:lpstr>2_PRESENTATIONLOAD</vt:lpstr>
      <vt:lpstr>1_PRESENTATIONLOAD</vt:lpstr>
      <vt:lpstr>3_PRESENTATIONLOAD</vt:lpstr>
      <vt:lpstr>4_PRESENTATIONLOAD</vt:lpstr>
      <vt:lpstr>5_PRESENTATIONLOAD</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de LOSAM</dc:title>
  <dc:creator>Loïc Vuichard</dc:creator>
  <cp:lastModifiedBy>Joanna Spiette</cp:lastModifiedBy>
  <cp:revision>152</cp:revision>
  <cp:lastPrinted>2019-08-14T09:25:11Z</cp:lastPrinted>
  <dcterms:created xsi:type="dcterms:W3CDTF">2019-05-08T13:44:43Z</dcterms:created>
  <dcterms:modified xsi:type="dcterms:W3CDTF">2020-01-06T17:15:46Z</dcterms:modified>
</cp:coreProperties>
</file>